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4"/>
  </p:sldMasterIdLst>
  <p:handoutMasterIdLst>
    <p:handoutMasterId r:id="rId23"/>
  </p:handoutMasterIdLst>
  <p:sldIdLst>
    <p:sldId id="258" r:id="rId5"/>
    <p:sldId id="257" r:id="rId6"/>
    <p:sldId id="297" r:id="rId7"/>
    <p:sldId id="279" r:id="rId8"/>
    <p:sldId id="280" r:id="rId9"/>
    <p:sldId id="281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91" r:id="rId18"/>
    <p:sldId id="293" r:id="rId19"/>
    <p:sldId id="294" r:id="rId20"/>
    <p:sldId id="295" r:id="rId21"/>
    <p:sldId id="296" r:id="rId22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D51"/>
    <a:srgbClr val="06698A"/>
    <a:srgbClr val="6ABF4B"/>
    <a:srgbClr val="C31C4A"/>
    <a:srgbClr val="048E9B"/>
    <a:srgbClr val="3333CC"/>
    <a:srgbClr val="CAC5D3"/>
    <a:srgbClr val="FD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906C15-03ED-08A2-20DB-4A3FD41B465F}" v="163" dt="2023-09-19T18:24:5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B10242-E4E1-57B9-CD11-8D3B437130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2BA63-713F-19D2-6B16-6F9263023E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F837C5-BCF9-473C-B393-90755D8667F8}" type="datetimeFigureOut">
              <a:rPr lang="en-CA"/>
              <a:pPr>
                <a:defRPr/>
              </a:pPr>
              <a:t>2023-09-19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676FD-C410-39A5-041A-CA83D97F76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CE5F0-29F2-8B15-02E5-AE4616E34D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D2574D-3A46-49B8-AE79-EA3E4AFB175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BDAEA-969B-4AFA-0975-0873D0D7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A49B5-9D27-06B7-AD33-91151C84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0B7B-9E54-76A5-736C-E8C150CF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CD67F-26C1-4C6B-A6D0-8BC7E587B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03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4D587-3032-B7C6-C55C-D4721E69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67B1F-0D3C-543C-9FB7-E5F1F46D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C8F82-60D5-4D0C-5654-2513CC6D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959B-E431-42CE-A4F6-340A20863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58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6F253-6533-60DE-2F1E-6C0BF819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F3315-500A-B03D-BABB-3A974CAB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243B3-2CE7-C3C7-E0CE-7F309FA88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F5010-5673-4D74-805F-EF2A82B10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57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00FB6-B689-4A2D-20E5-CC793BC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CAD26-FCDC-E9EF-026A-DB6274C4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0E88C-D65D-D1F8-2A52-8A711895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B2C0-5A2D-4617-AEA8-14AFB236C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46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54A08-1511-46B1-86A0-41291B07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97BA9-C9C2-54D5-0512-6A63B99F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0561E-756A-76E4-DA39-F0F7C3199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14C7-42A4-4885-ABE4-1DE46657F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36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B956EE-35FA-6E0A-CEF7-BE7A6C77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B21C2A-2818-3209-DFD8-A4B8A9E3A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87A464-3C26-42D6-FA9C-C4C5B031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AB52-31C2-445E-82CA-4C19582F7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53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29A5CD-08C5-D20B-4133-30263CE6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C82DD1-50BC-6CB2-3948-6156AEDC4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4C0F121-0EFE-7352-5A07-95BCEED7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75E9C-E5AB-4657-A9A2-D3AC92340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83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8B412B-8567-F5B3-5EE8-00A3AF19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CC6BFA-2276-559B-5951-E2A4DB59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A06EFF-C166-906D-3352-FE4DFC34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B524-A444-4BD2-B07A-757502AA8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1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A1C175B-7D1E-30A7-1C0D-147C3BCD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19C064D-2307-DA6B-F1FF-57B87022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593C0E-1884-F75D-CC3D-6B4E8ED3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47A5-9362-42B5-BB45-DC000C4CE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3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954F12-22DB-22F2-2C3D-7611478A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C81B24-6354-40BF-C3D4-2D59E5C0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80ECF4-1F1D-985C-07CF-7BAAB5F9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10987-B7CD-4A87-9837-66B29E9B4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92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0918AE-871E-7FAB-976F-68C582D7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538907-C4B3-0220-9545-860F6D29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4DB1EB-6F4F-8F36-EA2E-3B759E29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5D7D-54EE-40C1-8329-193286334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14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958E0FB-2633-2260-5621-12E8EB3B9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F00C9E-8DAA-1250-6304-5929908A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E95BB-2C5C-6D9A-5BA8-9055F7E86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589A7-97A2-B836-9F5D-4569171F3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D6E8A-298F-6598-3F4B-9231276A8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AFF49-8354-48A2-A431-4E53CD2D6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4.xml"/><Relationship Id="rId18" Type="http://schemas.openxmlformats.org/officeDocument/2006/relationships/image" Target="../media/image6.jpeg"/><Relationship Id="rId3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17" Type="http://schemas.openxmlformats.org/officeDocument/2006/relationships/image" Target="../media/image1.png"/><Relationship Id="rId2" Type="http://schemas.openxmlformats.org/officeDocument/2006/relationships/slide" Target="slide6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5" Type="http://schemas.openxmlformats.org/officeDocument/2006/relationships/slide" Target="slide12.xml"/><Relationship Id="rId10" Type="http://schemas.openxmlformats.org/officeDocument/2006/relationships/slide" Target="slide17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95FBC12-6DAD-AE24-22E2-F2D475DFBBDC}"/>
              </a:ext>
            </a:extLst>
          </p:cNvPr>
          <p:cNvSpPr/>
          <p:nvPr/>
        </p:nvSpPr>
        <p:spPr>
          <a:xfrm>
            <a:off x="0" y="2063750"/>
            <a:ext cx="6638925" cy="2357438"/>
          </a:xfrm>
          <a:prstGeom prst="rect">
            <a:avLst/>
          </a:prstGeom>
          <a:solidFill>
            <a:srgbClr val="066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pic>
        <p:nvPicPr>
          <p:cNvPr id="3075" name="Picture 9">
            <a:extLst>
              <a:ext uri="{FF2B5EF4-FFF2-40B4-BE49-F238E27FC236}">
                <a16:creationId xmlns:a16="http://schemas.microsoft.com/office/drawing/2014/main" id="{CE118C0C-9A58-F81E-6859-9AB24FD0B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598488"/>
            <a:ext cx="17145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0" descr="Text&#10;&#10;Description automatically generated">
            <a:extLst>
              <a:ext uri="{FF2B5EF4-FFF2-40B4-BE49-F238E27FC236}">
                <a16:creationId xmlns:a16="http://schemas.microsoft.com/office/drawing/2014/main" id="{8D79D206-355D-ED1C-30E4-DB4BD0AC9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889000"/>
            <a:ext cx="2182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A85849-617E-1264-1DC6-CAECE5F840F9}"/>
              </a:ext>
            </a:extLst>
          </p:cNvPr>
          <p:cNvSpPr/>
          <p:nvPr/>
        </p:nvSpPr>
        <p:spPr>
          <a:xfrm>
            <a:off x="6659563" y="2063750"/>
            <a:ext cx="119062" cy="2357438"/>
          </a:xfrm>
          <a:prstGeom prst="rect">
            <a:avLst/>
          </a:prstGeom>
          <a:solidFill>
            <a:srgbClr val="6ABF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baseline="-25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345C2D-9BE2-BE19-6F93-CAF48DFF2142}"/>
              </a:ext>
            </a:extLst>
          </p:cNvPr>
          <p:cNvSpPr/>
          <p:nvPr/>
        </p:nvSpPr>
        <p:spPr>
          <a:xfrm>
            <a:off x="6662738" y="6350"/>
            <a:ext cx="115887" cy="1985963"/>
          </a:xfrm>
          <a:prstGeom prst="rect">
            <a:avLst/>
          </a:prstGeom>
          <a:solidFill>
            <a:srgbClr val="066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6698A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1AE35A-BC7F-05CB-DCCC-98873822D963}"/>
              </a:ext>
            </a:extLst>
          </p:cNvPr>
          <p:cNvSpPr/>
          <p:nvPr/>
        </p:nvSpPr>
        <p:spPr>
          <a:xfrm>
            <a:off x="6659563" y="4489450"/>
            <a:ext cx="119062" cy="2362200"/>
          </a:xfrm>
          <a:prstGeom prst="rect">
            <a:avLst/>
          </a:prstGeom>
          <a:solidFill>
            <a:srgbClr val="066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6698A"/>
              </a:solidFill>
            </a:endParaRPr>
          </a:p>
        </p:txBody>
      </p:sp>
      <p:pic>
        <p:nvPicPr>
          <p:cNvPr id="3080" name="image1.jpeg" descr="A group of people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34391D9F-C259-8D4E-2EDE-5F89E6935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6" t="6075" r="19418" b="9505"/>
          <a:stretch>
            <a:fillRect/>
          </a:stretch>
        </p:blipFill>
        <p:spPr bwMode="auto">
          <a:xfrm>
            <a:off x="6799263" y="6350"/>
            <a:ext cx="2357437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5.jpeg">
            <a:extLst>
              <a:ext uri="{FF2B5EF4-FFF2-40B4-BE49-F238E27FC236}">
                <a16:creationId xmlns:a16="http://schemas.microsoft.com/office/drawing/2014/main" id="{729C176B-8F85-A349-7E49-994C4224C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3" r="15297" b="9171"/>
          <a:stretch>
            <a:fillRect/>
          </a:stretch>
        </p:blipFill>
        <p:spPr bwMode="auto">
          <a:xfrm>
            <a:off x="6797675" y="4489450"/>
            <a:ext cx="2346325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6">
            <a:extLst>
              <a:ext uri="{FF2B5EF4-FFF2-40B4-BE49-F238E27FC236}">
                <a16:creationId xmlns:a16="http://schemas.microsoft.com/office/drawing/2014/main" id="{8D181CA9-F3D9-D22D-FAE7-38F558124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7" r="17055"/>
          <a:stretch>
            <a:fillRect/>
          </a:stretch>
        </p:blipFill>
        <p:spPr bwMode="auto">
          <a:xfrm>
            <a:off x="6799263" y="2066925"/>
            <a:ext cx="234473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17">
            <a:extLst>
              <a:ext uri="{FF2B5EF4-FFF2-40B4-BE49-F238E27FC236}">
                <a16:creationId xmlns:a16="http://schemas.microsoft.com/office/drawing/2014/main" id="{DFDFFA4E-11E7-1601-F545-2253B02CB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313" y="2787650"/>
            <a:ext cx="223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CA" altLang="en-US" sz="4400">
                <a:solidFill>
                  <a:schemeClr val="bg1"/>
                </a:solidFill>
              </a:rPr>
              <a:t>Jeopardy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AEAB2537-298E-EA87-981B-92833DB4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5175"/>
            <a:ext cx="50133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C31C4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 Sex - $400 Question</a:t>
            </a:r>
          </a:p>
        </p:txBody>
      </p:sp>
      <p:sp>
        <p:nvSpPr>
          <p:cNvPr id="12291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ACA53C9E-1473-11CB-7960-5FAD46931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345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2292" name="Text Box 7">
            <a:extLst>
              <a:ext uri="{FF2B5EF4-FFF2-40B4-BE49-F238E27FC236}">
                <a16:creationId xmlns:a16="http://schemas.microsoft.com/office/drawing/2014/main" id="{EF66D3B0-D14E-EAFC-9FA5-D2EFD3EB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0" y="1736725"/>
            <a:ext cx="69215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should someone think about getting</a:t>
            </a:r>
          </a:p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tested for STIs?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C054CD77-10C8-15B9-FFCB-AE694D2E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038" y="3287713"/>
            <a:ext cx="7273925" cy="2369880"/>
          </a:xfrm>
          <a:prstGeom prst="rect">
            <a:avLst/>
          </a:prstGeom>
          <a:noFill/>
          <a:ln>
            <a:noFill/>
          </a:ln>
          <a:effectLst/>
        </p:spPr>
        <p:txBody>
          <a:bodyPr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C31C4A"/>
                </a:solidFill>
                <a:latin typeface="Arial"/>
                <a:cs typeface="Arial"/>
              </a:rPr>
              <a:t>When experiencing symptoms – discharge, burning, itching, cramping, spotting</a:t>
            </a:r>
          </a:p>
          <a:p>
            <a:pPr marL="342900" indent="-342900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C31C4A"/>
                </a:solidFill>
                <a:latin typeface="Arial"/>
                <a:cs typeface="Arial"/>
              </a:rPr>
              <a:t>With each new partner</a:t>
            </a:r>
            <a:endParaRPr lang="en-US" dirty="0">
              <a:latin typeface="Arial"/>
              <a:cs typeface="Arial"/>
            </a:endParaRPr>
          </a:p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any episode of unprotected sexual contact</a:t>
            </a:r>
          </a:p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unsafe piercing, tattooing or drug use</a:t>
            </a:r>
            <a:endParaRPr lang="en-US" altLang="en-US" sz="2800" dirty="0">
              <a:solidFill>
                <a:srgbClr val="C31C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2800" dirty="0">
              <a:solidFill>
                <a:srgbClr val="C31C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4" name="Line 9">
            <a:extLst>
              <a:ext uri="{FF2B5EF4-FFF2-40B4-BE49-F238E27FC236}">
                <a16:creationId xmlns:a16="http://schemas.microsoft.com/office/drawing/2014/main" id="{D990B8E8-6385-4992-BD64-D6E7700F0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250" y="2924175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5" name="Group 1">
            <a:extLst>
              <a:ext uri="{FF2B5EF4-FFF2-40B4-BE49-F238E27FC236}">
                <a16:creationId xmlns:a16="http://schemas.microsoft.com/office/drawing/2014/main" id="{AD8FBDB0-5857-E316-A4C3-082706C6C993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A8141E6-9B79-050B-A36A-4148D60D8F2B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EC25F82-A9B6-4300-94CE-F7774377FF99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8803AD-4F5D-DA8D-86BA-C4C1980DD7BC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2296" name="Group 5">
            <a:extLst>
              <a:ext uri="{FF2B5EF4-FFF2-40B4-BE49-F238E27FC236}">
                <a16:creationId xmlns:a16="http://schemas.microsoft.com/office/drawing/2014/main" id="{D6184041-5ABF-6072-16DC-0B36AE90D3C5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2297" name="Picture 6">
              <a:extLst>
                <a:ext uri="{FF2B5EF4-FFF2-40B4-BE49-F238E27FC236}">
                  <a16:creationId xmlns:a16="http://schemas.microsoft.com/office/drawing/2014/main" id="{0CAE684D-EB13-3351-4F73-5FB69BC39B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7" descr="Text&#10;&#10;Description automatically generated">
              <a:extLst>
                <a:ext uri="{FF2B5EF4-FFF2-40B4-BE49-F238E27FC236}">
                  <a16:creationId xmlns:a16="http://schemas.microsoft.com/office/drawing/2014/main" id="{999E128D-34D0-DB7A-FA19-8B48CE0320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19AA00F5-487B-5F52-5922-F5201E88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57238"/>
            <a:ext cx="63785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6ABF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 Transmission - $100 Question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9E709FE6-500F-4A5E-B8A6-F0A81BF2C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060575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only way to ensure you will not get an STI?</a:t>
            </a:r>
          </a:p>
        </p:txBody>
      </p:sp>
      <p:sp>
        <p:nvSpPr>
          <p:cNvPr id="13316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B60D2040-D61B-E28B-861E-9233E419B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rgbClr val="0E3D5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3317" name="Line 6">
            <a:extLst>
              <a:ext uri="{FF2B5EF4-FFF2-40B4-BE49-F238E27FC236}">
                <a16:creationId xmlns:a16="http://schemas.microsoft.com/office/drawing/2014/main" id="{45A5239C-43BC-89CC-01BE-508645B40F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2766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89F26FA9-8DFA-8254-F185-8933A2E99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8688" y="41290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Abstinence</a:t>
            </a:r>
            <a:endParaRPr lang="en-US" altLang="en-US" sz="2400">
              <a:solidFill>
                <a:srgbClr val="6ABF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19" name="Group 1">
            <a:extLst>
              <a:ext uri="{FF2B5EF4-FFF2-40B4-BE49-F238E27FC236}">
                <a16:creationId xmlns:a16="http://schemas.microsoft.com/office/drawing/2014/main" id="{E28AC110-7F70-D81E-C4EB-4D5678AA0585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29CA8B8-625F-FBB0-3B6D-1310EB2BE119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06C08D2-4FB0-81CC-F3A4-4D1F317E6D54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4EC610D-74F7-613D-96D1-883C8809F48B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3320" name="Group 5">
            <a:extLst>
              <a:ext uri="{FF2B5EF4-FFF2-40B4-BE49-F238E27FC236}">
                <a16:creationId xmlns:a16="http://schemas.microsoft.com/office/drawing/2014/main" id="{C1AD4508-CBE7-DEDA-7EC3-4359E57BC7C0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3321" name="Picture 6">
              <a:extLst>
                <a:ext uri="{FF2B5EF4-FFF2-40B4-BE49-F238E27FC236}">
                  <a16:creationId xmlns:a16="http://schemas.microsoft.com/office/drawing/2014/main" id="{1F0DC806-A366-56F9-5A89-F1C4858617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2" name="Picture 7" descr="Text&#10;&#10;Description automatically generated">
              <a:extLst>
                <a:ext uri="{FF2B5EF4-FFF2-40B4-BE49-F238E27FC236}">
                  <a16:creationId xmlns:a16="http://schemas.microsoft.com/office/drawing/2014/main" id="{248CC414-12B3-8E4B-3CD4-D1328A5DE8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0D762846-66C7-7ECD-4CDB-64DCC61C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8350"/>
            <a:ext cx="63785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6ABF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 Transmission - $200 Question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2F81A3BB-340C-6992-CBB5-81371893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950" y="2330450"/>
            <a:ext cx="64008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STIs be spread through Oral Sex?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2AE33FF6-8E2F-87C8-8DE2-12AFA80C4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860800"/>
            <a:ext cx="5149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sex is sex, protect yourself</a:t>
            </a:r>
          </a:p>
        </p:txBody>
      </p:sp>
      <p:sp>
        <p:nvSpPr>
          <p:cNvPr id="14341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8995DACF-028B-314B-D7F7-42AC5D389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3447D17-54E8-AB96-CB19-282770A02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284538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3" name="Group 1">
            <a:extLst>
              <a:ext uri="{FF2B5EF4-FFF2-40B4-BE49-F238E27FC236}">
                <a16:creationId xmlns:a16="http://schemas.microsoft.com/office/drawing/2014/main" id="{1F7D2847-90C4-94E1-102A-57CEFAB036A1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08E5D60-58E6-0B2B-8BD6-4D09D3727247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F65123A-93BA-C185-A1C3-44230AFCEF04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DE7BDB-4715-00A6-42FB-83DB030F9159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4344" name="Group 5">
            <a:extLst>
              <a:ext uri="{FF2B5EF4-FFF2-40B4-BE49-F238E27FC236}">
                <a16:creationId xmlns:a16="http://schemas.microsoft.com/office/drawing/2014/main" id="{D7110A9D-806B-3172-AA5E-ACF152BE7905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4345" name="Picture 6">
              <a:extLst>
                <a:ext uri="{FF2B5EF4-FFF2-40B4-BE49-F238E27FC236}">
                  <a16:creationId xmlns:a16="http://schemas.microsoft.com/office/drawing/2014/main" id="{5C05666E-FAFE-974B-E06B-0849A7B736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7" descr="Text&#10;&#10;Description automatically generated">
              <a:extLst>
                <a:ext uri="{FF2B5EF4-FFF2-40B4-BE49-F238E27FC236}">
                  <a16:creationId xmlns:a16="http://schemas.microsoft.com/office/drawing/2014/main" id="{20E8FB8F-B939-2608-F099-B0E6EA9B6A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E84D3031-5FFB-59C2-0F03-DACF97BF3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1997075"/>
            <a:ext cx="7616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use of the latex condom cannot protect</a:t>
            </a:r>
          </a:p>
          <a:p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from which two viral STI’s? 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2AAEFBCF-D357-6338-9460-51E0A3AA9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3784600"/>
            <a:ext cx="39068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Papilloma Virus</a:t>
            </a:r>
          </a:p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</a:p>
          <a:p>
            <a:pPr algn="ctr"/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</a:p>
        </p:txBody>
      </p:sp>
      <p:sp>
        <p:nvSpPr>
          <p:cNvPr id="15364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16E7B384-1387-0285-465B-CAF13C7D8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rgbClr val="0E3D5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5365" name="Line 6">
            <a:extLst>
              <a:ext uri="{FF2B5EF4-FFF2-40B4-BE49-F238E27FC236}">
                <a16:creationId xmlns:a16="http://schemas.microsoft.com/office/drawing/2014/main" id="{CD8A417E-197B-EAF3-31F4-C0E79AA9E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528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A0D4B4E6-5245-3E19-E4EF-2ACC0492A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55650"/>
            <a:ext cx="63785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6ABF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 Transmission - $300 Question</a:t>
            </a:r>
          </a:p>
        </p:txBody>
      </p:sp>
      <p:grpSp>
        <p:nvGrpSpPr>
          <p:cNvPr id="15367" name="Group 1">
            <a:extLst>
              <a:ext uri="{FF2B5EF4-FFF2-40B4-BE49-F238E27FC236}">
                <a16:creationId xmlns:a16="http://schemas.microsoft.com/office/drawing/2014/main" id="{ACFB277B-15C5-DD97-0DF9-875C348B6617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E9AABD5-312D-26EE-0825-6C1FEA649689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6FA8F51-0704-D9C0-7372-A999069C8497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FF37A7-2382-9880-1A18-CF8C0C55A0C9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5368" name="Group 5">
            <a:extLst>
              <a:ext uri="{FF2B5EF4-FFF2-40B4-BE49-F238E27FC236}">
                <a16:creationId xmlns:a16="http://schemas.microsoft.com/office/drawing/2014/main" id="{9CC36017-B2B4-42DC-5BC3-590A01A120C0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5369" name="Picture 6">
              <a:extLst>
                <a:ext uri="{FF2B5EF4-FFF2-40B4-BE49-F238E27FC236}">
                  <a16:creationId xmlns:a16="http://schemas.microsoft.com/office/drawing/2014/main" id="{001EFBC3-ED6D-1359-A9FF-02F43C538F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7" descr="Text&#10;&#10;Description automatically generated">
              <a:extLst>
                <a:ext uri="{FF2B5EF4-FFF2-40B4-BE49-F238E27FC236}">
                  <a16:creationId xmlns:a16="http://schemas.microsoft.com/office/drawing/2014/main" id="{431CC1A6-C48A-F8CA-480B-E4E830872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F3E1C5E9-14C3-96A8-63DA-85C78328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970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2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AEF5CA63-8A65-FBB2-4198-A0831333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6482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60417D5-148A-5F3D-13AF-F4A787885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rgbClr val="0E3D5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6389" name="Line 6">
            <a:extLst>
              <a:ext uri="{FF2B5EF4-FFF2-40B4-BE49-F238E27FC236}">
                <a16:creationId xmlns:a16="http://schemas.microsoft.com/office/drawing/2014/main" id="{951147C7-1690-651F-96F5-86665A8F9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284538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1D856790-5186-3665-F9B0-B5F24559F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5175"/>
            <a:ext cx="63785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6ABF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 Transmission - $400 Question</a:t>
            </a:r>
          </a:p>
        </p:txBody>
      </p:sp>
      <p:sp>
        <p:nvSpPr>
          <p:cNvPr id="16391" name="Text Box 8">
            <a:extLst>
              <a:ext uri="{FF2B5EF4-FFF2-40B4-BE49-F238E27FC236}">
                <a16:creationId xmlns:a16="http://schemas.microsoft.com/office/drawing/2014/main" id="{258263C8-4DF1-3BC7-04D4-3930CC5EA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24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6392" name="Text Box 9">
            <a:extLst>
              <a:ext uri="{FF2B5EF4-FFF2-40B4-BE49-F238E27FC236}">
                <a16:creationId xmlns:a16="http://schemas.microsoft.com/office/drawing/2014/main" id="{E9AE120C-370B-2C0B-D5C2-BD5B3FFAE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800" y="2405063"/>
            <a:ext cx="76054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6ABF4B"/>
                </a:solidFill>
                <a:latin typeface="Arial"/>
                <a:cs typeface="Arial"/>
              </a:rPr>
              <a:t>Can bacterial STIs be spread through kissing?</a:t>
            </a:r>
            <a:endParaRPr lang="en-US" altLang="en-US" sz="2400" dirty="0">
              <a:solidFill>
                <a:srgbClr val="6ABF4B"/>
              </a:solidFill>
              <a:latin typeface="Arial"/>
              <a:cs typeface="Arial"/>
            </a:endParaRPr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CDA431D8-1AF6-9BEA-3019-4FE5D71DB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933825"/>
            <a:ext cx="703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6ABF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altLang="en-US" sz="2400">
              <a:solidFill>
                <a:srgbClr val="6ABF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94" name="Group 1">
            <a:extLst>
              <a:ext uri="{FF2B5EF4-FFF2-40B4-BE49-F238E27FC236}">
                <a16:creationId xmlns:a16="http://schemas.microsoft.com/office/drawing/2014/main" id="{3F3CCE1E-FB89-F212-25CC-EE497C261EC1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FEA51AB-B268-132B-BA21-3BF009324EAC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E76B375-B398-DC13-D994-DF9CA7047343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5DC44F-54E3-5447-C694-4F464E29B2C9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6395" name="Group 5">
            <a:extLst>
              <a:ext uri="{FF2B5EF4-FFF2-40B4-BE49-F238E27FC236}">
                <a16:creationId xmlns:a16="http://schemas.microsoft.com/office/drawing/2014/main" id="{82740D58-E56F-6FF4-E3AB-A513F0B54DBA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6396" name="Picture 6">
              <a:extLst>
                <a:ext uri="{FF2B5EF4-FFF2-40B4-BE49-F238E27FC236}">
                  <a16:creationId xmlns:a16="http://schemas.microsoft.com/office/drawing/2014/main" id="{88188D96-8B21-936B-5344-5FF70D7D2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7" descr="Text&#10;&#10;Description automatically generated">
              <a:extLst>
                <a:ext uri="{FF2B5EF4-FFF2-40B4-BE49-F238E27FC236}">
                  <a16:creationId xmlns:a16="http://schemas.microsoft.com/office/drawing/2014/main" id="{91613D90-7B75-7786-9D32-2965E6BA1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1E5C5EC4-E238-B1E1-AEBD-9CFE8B441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79463"/>
            <a:ext cx="4967287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6698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Condoms - $100 Question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055D0726-59AA-05F9-4E66-CF1A5B030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188" y="2239963"/>
            <a:ext cx="7121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the best place to store a condom?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E59CA3F7-85E1-CEBF-29F6-55566A377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484563"/>
            <a:ext cx="56388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condoms in a cool dry place</a:t>
            </a:r>
          </a:p>
          <a:p>
            <a:endParaRPr lang="en-US" altLang="en-US" sz="2800">
              <a:solidFill>
                <a:srgbClr val="0669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2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Exposure to air, heat, freezing, friction and light will increase chances of breakage.  Do not store them in your wallet or car.</a:t>
            </a:r>
            <a:endParaRPr lang="en-US" altLang="en-US" sz="2800">
              <a:solidFill>
                <a:srgbClr val="0669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>
              <a:solidFill>
                <a:srgbClr val="0669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EA53D422-A25A-5FEF-17C2-B53FA98B5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9B195B05-3D48-219D-E75E-157C3EA49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141663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15" name="Group 1">
            <a:extLst>
              <a:ext uri="{FF2B5EF4-FFF2-40B4-BE49-F238E27FC236}">
                <a16:creationId xmlns:a16="http://schemas.microsoft.com/office/drawing/2014/main" id="{C1037EB5-4A0A-03F8-9CBC-AAD5BC6D9F3D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8141908-472E-94A9-8F88-42B328D41954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45D544A-1E5B-6090-B8FB-CA725E7522B7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8136E1-89FD-D640-239F-ECA13CCBD067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7416" name="Group 5">
            <a:extLst>
              <a:ext uri="{FF2B5EF4-FFF2-40B4-BE49-F238E27FC236}">
                <a16:creationId xmlns:a16="http://schemas.microsoft.com/office/drawing/2014/main" id="{614A3900-B91B-70B8-F0DB-AC717C959427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7417" name="Picture 6">
              <a:extLst>
                <a:ext uri="{FF2B5EF4-FFF2-40B4-BE49-F238E27FC236}">
                  <a16:creationId xmlns:a16="http://schemas.microsoft.com/office/drawing/2014/main" id="{00FD6153-CAD7-245D-BCCC-22AD0E6A2C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8" name="Picture 7" descr="Text&#10;&#10;Description automatically generated">
              <a:extLst>
                <a:ext uri="{FF2B5EF4-FFF2-40B4-BE49-F238E27FC236}">
                  <a16:creationId xmlns:a16="http://schemas.microsoft.com/office/drawing/2014/main" id="{0E65D946-77C8-5C04-F23E-EF9143C356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9E93040F-ED2E-7558-6CBA-35F785554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73238"/>
            <a:ext cx="80772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alright to have intercourse without a condom if the male doesn’t ejaculate because STIs are spread through semen?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387F4ADE-F848-BA73-0530-B87A8C33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3670300"/>
            <a:ext cx="83058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False.</a:t>
            </a:r>
          </a:p>
          <a:p>
            <a:pPr algn="ctr"/>
            <a:endParaRPr lang="en-US" altLang="en-US" sz="2800">
              <a:solidFill>
                <a:srgbClr val="0669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4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Condoms must be applied before any contact between the penis and the mouth, vagina or anus to be effective.</a:t>
            </a:r>
          </a:p>
        </p:txBody>
      </p:sp>
      <p:sp>
        <p:nvSpPr>
          <p:cNvPr id="18436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85D8420C-54E6-2536-9C55-A39A8CF41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rgbClr val="0E3D5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8437" name="Line 6">
            <a:extLst>
              <a:ext uri="{FF2B5EF4-FFF2-40B4-BE49-F238E27FC236}">
                <a16:creationId xmlns:a16="http://schemas.microsoft.com/office/drawing/2014/main" id="{A3A82203-53AC-3CA3-CDC8-0BEAD02A21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4290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7C97782C-292D-E04E-F0F2-959BCB5CF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76288"/>
            <a:ext cx="4967287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6698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Condoms - $200 Question</a:t>
            </a:r>
          </a:p>
        </p:txBody>
      </p:sp>
      <p:grpSp>
        <p:nvGrpSpPr>
          <p:cNvPr id="18439" name="Group 1">
            <a:extLst>
              <a:ext uri="{FF2B5EF4-FFF2-40B4-BE49-F238E27FC236}">
                <a16:creationId xmlns:a16="http://schemas.microsoft.com/office/drawing/2014/main" id="{67111A39-6408-C14B-E7D9-7A62D273C3A0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B4982D1-CABE-2DB1-FD1C-ECEDD7700E9F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E054E45-B80E-EA26-2731-A8A7267D9E26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8F50D2-4EA6-C9EB-7576-8EBAFFED9B8E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8440" name="Group 5">
            <a:extLst>
              <a:ext uri="{FF2B5EF4-FFF2-40B4-BE49-F238E27FC236}">
                <a16:creationId xmlns:a16="http://schemas.microsoft.com/office/drawing/2014/main" id="{1F4B7350-247C-6E24-F53F-3199F21BEE43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8441" name="Picture 6">
              <a:extLst>
                <a:ext uri="{FF2B5EF4-FFF2-40B4-BE49-F238E27FC236}">
                  <a16:creationId xmlns:a16="http://schemas.microsoft.com/office/drawing/2014/main" id="{9E7E5537-61C3-2E4B-5815-AA9CA6F5C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2" name="Picture 7" descr="Text&#10;&#10;Description automatically generated">
              <a:extLst>
                <a:ext uri="{FF2B5EF4-FFF2-40B4-BE49-F238E27FC236}">
                  <a16:creationId xmlns:a16="http://schemas.microsoft.com/office/drawing/2014/main" id="{27438197-C06A-51CB-702A-B6ABB32C12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0AC3AD3C-ED9F-6D2D-B4F5-C4D72BD7A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997075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use of the latex condom can not completely protect you from which two viral STIs?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510BF4CD-8DAD-5D02-C0FD-467A19262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088" y="3640138"/>
            <a:ext cx="2347912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Genital Warts</a:t>
            </a:r>
          </a:p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</a:p>
        </p:txBody>
      </p:sp>
      <p:sp>
        <p:nvSpPr>
          <p:cNvPr id="19460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A7D79D7D-5745-B943-2E03-A2D901AC5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9461" name="Line 6">
            <a:extLst>
              <a:ext uri="{FF2B5EF4-FFF2-40B4-BE49-F238E27FC236}">
                <a16:creationId xmlns:a16="http://schemas.microsoft.com/office/drawing/2014/main" id="{B12402B8-0873-4FB6-5330-4961892A6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3286125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67311B1E-88E6-8923-2B87-95D3E5DD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3588"/>
            <a:ext cx="4967287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6698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Condoms - $300 Question</a:t>
            </a:r>
          </a:p>
        </p:txBody>
      </p:sp>
      <p:grpSp>
        <p:nvGrpSpPr>
          <p:cNvPr id="19463" name="Group 1">
            <a:extLst>
              <a:ext uri="{FF2B5EF4-FFF2-40B4-BE49-F238E27FC236}">
                <a16:creationId xmlns:a16="http://schemas.microsoft.com/office/drawing/2014/main" id="{98B7821D-54C9-31C8-D88E-FE786FAE2917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04956A-62C2-C537-7478-5ACCAF8AF023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DB5239A-8E37-B8CF-0783-CD53F623944B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6EBDC58-8528-7F69-E0A5-B7D73C54FF31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9464" name="Group 5">
            <a:extLst>
              <a:ext uri="{FF2B5EF4-FFF2-40B4-BE49-F238E27FC236}">
                <a16:creationId xmlns:a16="http://schemas.microsoft.com/office/drawing/2014/main" id="{5462339E-680A-75F8-9706-8B6F22F55E13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9465" name="Picture 6">
              <a:extLst>
                <a:ext uri="{FF2B5EF4-FFF2-40B4-BE49-F238E27FC236}">
                  <a16:creationId xmlns:a16="http://schemas.microsoft.com/office/drawing/2014/main" id="{B41F8197-F0CC-C0E6-63A9-2C6D51514A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6" name="Picture 7" descr="Text&#10;&#10;Description automatically generated">
              <a:extLst>
                <a:ext uri="{FF2B5EF4-FFF2-40B4-BE49-F238E27FC236}">
                  <a16:creationId xmlns:a16="http://schemas.microsoft.com/office/drawing/2014/main" id="{4A5463E8-21F9-DA93-BB8D-C06B722D1A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>
            <a:extLst>
              <a:ext uri="{FF2B5EF4-FFF2-40B4-BE49-F238E27FC236}">
                <a16:creationId xmlns:a16="http://schemas.microsoft.com/office/drawing/2014/main" id="{E41A191A-F994-2F57-B445-1B1B95A14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988" y="2089150"/>
            <a:ext cx="6049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2 condoms is better than one?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9E830AA2-EBA1-0BAA-AB01-6C6EBA0A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3830638"/>
            <a:ext cx="58674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False.</a:t>
            </a:r>
          </a:p>
          <a:p>
            <a:pPr algn="ctr"/>
            <a:endParaRPr lang="en-US" altLang="en-US" sz="2800">
              <a:solidFill>
                <a:srgbClr val="0669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400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Friction between the two condoms can cause them to rip or come off.</a:t>
            </a:r>
          </a:p>
        </p:txBody>
      </p:sp>
      <p:sp>
        <p:nvSpPr>
          <p:cNvPr id="20484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1D3C209-D0D2-0EB5-329A-ED278718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20485" name="Line 6">
            <a:extLst>
              <a:ext uri="{FF2B5EF4-FFF2-40B4-BE49-F238E27FC236}">
                <a16:creationId xmlns:a16="http://schemas.microsoft.com/office/drawing/2014/main" id="{8E76BB63-3206-27F6-2B82-22DA64D77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528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DEE57E79-BCDB-829B-EB02-46C47D27A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74700"/>
            <a:ext cx="4967287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6698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Condoms - $400 Question</a:t>
            </a:r>
          </a:p>
        </p:txBody>
      </p:sp>
      <p:grpSp>
        <p:nvGrpSpPr>
          <p:cNvPr id="20487" name="Group 1">
            <a:extLst>
              <a:ext uri="{FF2B5EF4-FFF2-40B4-BE49-F238E27FC236}">
                <a16:creationId xmlns:a16="http://schemas.microsoft.com/office/drawing/2014/main" id="{D90BB51E-3C1D-A229-54E1-02EA8FA4EC52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8F6EDDB-B27D-19A4-329C-5A847B9538ED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3417AF5-DF4D-5FC4-2C71-8505B46BB198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DE8E073-3145-A649-8B39-3D8CE4684CE4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20488" name="Group 5">
            <a:extLst>
              <a:ext uri="{FF2B5EF4-FFF2-40B4-BE49-F238E27FC236}">
                <a16:creationId xmlns:a16="http://schemas.microsoft.com/office/drawing/2014/main" id="{4D97E7D4-EA6D-F273-4AD4-286482EDC226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20489" name="Picture 6">
              <a:extLst>
                <a:ext uri="{FF2B5EF4-FFF2-40B4-BE49-F238E27FC236}">
                  <a16:creationId xmlns:a16="http://schemas.microsoft.com/office/drawing/2014/main" id="{EBD0FC9F-C642-135D-5F5C-04B0024B95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0" name="Picture 7" descr="Text&#10;&#10;Description automatically generated">
              <a:extLst>
                <a:ext uri="{FF2B5EF4-FFF2-40B4-BE49-F238E27FC236}">
                  <a16:creationId xmlns:a16="http://schemas.microsoft.com/office/drawing/2014/main" id="{568C8C56-88F9-6C12-D32D-CFF368DEAB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">
            <a:hlinkClick r:id="rId2" action="ppaction://hlinksldjump"/>
            <a:extLst>
              <a:ext uri="{FF2B5EF4-FFF2-40B4-BE49-F238E27FC236}">
                <a16:creationId xmlns:a16="http://schemas.microsoft.com/office/drawing/2014/main" id="{B4ACBD1A-EDAB-F142-5B44-090B204C1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4949825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</a:p>
        </p:txBody>
      </p:sp>
      <p:sp>
        <p:nvSpPr>
          <p:cNvPr id="4099" name="AutoShape 7">
            <a:hlinkClick r:id="rId3" action="ppaction://hlinksldjump"/>
            <a:extLst>
              <a:ext uri="{FF2B5EF4-FFF2-40B4-BE49-F238E27FC236}">
                <a16:creationId xmlns:a16="http://schemas.microsoft.com/office/drawing/2014/main" id="{655860F0-A0FC-35F0-7365-A47BFA0B3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3990975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$300</a:t>
            </a:r>
          </a:p>
        </p:txBody>
      </p:sp>
      <p:sp>
        <p:nvSpPr>
          <p:cNvPr id="4100" name="AutoShape 8">
            <a:hlinkClick r:id="rId4" action="ppaction://hlinksldjump"/>
            <a:extLst>
              <a:ext uri="{FF2B5EF4-FFF2-40B4-BE49-F238E27FC236}">
                <a16:creationId xmlns:a16="http://schemas.microsoft.com/office/drawing/2014/main" id="{F4B92ED4-2286-ECEB-07AB-6FFF1CA1D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2987675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</a:p>
        </p:txBody>
      </p:sp>
      <p:sp>
        <p:nvSpPr>
          <p:cNvPr id="4101" name="AutoShape 9">
            <a:extLst>
              <a:ext uri="{FF2B5EF4-FFF2-40B4-BE49-F238E27FC236}">
                <a16:creationId xmlns:a16="http://schemas.microsoft.com/office/drawing/2014/main" id="{BF2651C5-E4F3-3B6E-EF14-41EF408CF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3" y="1995488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4102" name="AutoShape 13">
            <a:hlinkClick r:id="rId5" action="ppaction://hlinksldjump"/>
            <a:extLst>
              <a:ext uri="{FF2B5EF4-FFF2-40B4-BE49-F238E27FC236}">
                <a16:creationId xmlns:a16="http://schemas.microsoft.com/office/drawing/2014/main" id="{03959412-6EDF-0582-A324-40D841894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8" y="4946650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</a:p>
        </p:txBody>
      </p:sp>
      <p:sp>
        <p:nvSpPr>
          <p:cNvPr id="4103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38F7B662-7A3A-A057-422E-1247D0CD4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3994150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$300</a:t>
            </a:r>
          </a:p>
        </p:txBody>
      </p:sp>
      <p:sp>
        <p:nvSpPr>
          <p:cNvPr id="4104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184E5B30-FC81-5872-9398-A971D33DD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0" y="2986088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</a:p>
        </p:txBody>
      </p:sp>
      <p:sp>
        <p:nvSpPr>
          <p:cNvPr id="4105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8CC4BCB4-92D2-81CF-1D0D-5DDB1B67E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638" y="1995488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4106" name="AutoShape 19">
            <a:hlinkClick r:id="rId9" action="ppaction://hlinksldjump"/>
            <a:extLst>
              <a:ext uri="{FF2B5EF4-FFF2-40B4-BE49-F238E27FC236}">
                <a16:creationId xmlns:a16="http://schemas.microsoft.com/office/drawing/2014/main" id="{45A041E4-F37E-5AB1-8E3F-B7CA864C6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4946650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</a:p>
        </p:txBody>
      </p:sp>
      <p:sp>
        <p:nvSpPr>
          <p:cNvPr id="4107" name="AutoShape 20">
            <a:hlinkClick r:id="rId10" action="ppaction://hlinksldjump"/>
            <a:extLst>
              <a:ext uri="{FF2B5EF4-FFF2-40B4-BE49-F238E27FC236}">
                <a16:creationId xmlns:a16="http://schemas.microsoft.com/office/drawing/2014/main" id="{061B12D3-9685-0FE3-059F-B434D69C5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3994150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$300</a:t>
            </a:r>
          </a:p>
        </p:txBody>
      </p:sp>
      <p:sp>
        <p:nvSpPr>
          <p:cNvPr id="4108" name="AutoShape 21">
            <a:hlinkClick r:id="rId11" action="ppaction://hlinksldjump"/>
            <a:extLst>
              <a:ext uri="{FF2B5EF4-FFF2-40B4-BE49-F238E27FC236}">
                <a16:creationId xmlns:a16="http://schemas.microsoft.com/office/drawing/2014/main" id="{4160A105-279E-7F2B-6458-F7AFCB81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2987675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</a:p>
        </p:txBody>
      </p:sp>
      <p:sp>
        <p:nvSpPr>
          <p:cNvPr id="4109" name="AutoShape 22">
            <a:hlinkClick r:id="rId12" action="ppaction://hlinksldjump"/>
            <a:extLst>
              <a:ext uri="{FF2B5EF4-FFF2-40B4-BE49-F238E27FC236}">
                <a16:creationId xmlns:a16="http://schemas.microsoft.com/office/drawing/2014/main" id="{A4952AF5-BF06-696D-5C6F-B569EDC9B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13" y="1989138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4110" name="AutoShape 25">
            <a:hlinkClick r:id="rId13" action="ppaction://hlinksldjump"/>
            <a:extLst>
              <a:ext uri="{FF2B5EF4-FFF2-40B4-BE49-F238E27FC236}">
                <a16:creationId xmlns:a16="http://schemas.microsoft.com/office/drawing/2014/main" id="{042B2393-23AB-F9EE-4EFE-5285F2ED2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4940300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$400</a:t>
            </a:r>
          </a:p>
        </p:txBody>
      </p:sp>
      <p:sp>
        <p:nvSpPr>
          <p:cNvPr id="4111" name="AutoShape 26">
            <a:hlinkClick r:id="rId14" action="ppaction://hlinksldjump"/>
            <a:extLst>
              <a:ext uri="{FF2B5EF4-FFF2-40B4-BE49-F238E27FC236}">
                <a16:creationId xmlns:a16="http://schemas.microsoft.com/office/drawing/2014/main" id="{2EAD8081-4C0E-9734-89CA-B725B9CA0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7625" y="3990975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$300</a:t>
            </a:r>
          </a:p>
        </p:txBody>
      </p:sp>
      <p:sp>
        <p:nvSpPr>
          <p:cNvPr id="4112" name="AutoShape 27">
            <a:hlinkClick r:id="rId15" action="ppaction://hlinksldjump"/>
            <a:extLst>
              <a:ext uri="{FF2B5EF4-FFF2-40B4-BE49-F238E27FC236}">
                <a16:creationId xmlns:a16="http://schemas.microsoft.com/office/drawing/2014/main" id="{0C2D7A04-0C0B-28EF-9A32-4385A1486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2986088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$200</a:t>
            </a:r>
          </a:p>
        </p:txBody>
      </p:sp>
      <p:sp>
        <p:nvSpPr>
          <p:cNvPr id="4113" name="AutoShape 28">
            <a:hlinkClick r:id="rId16" action="ppaction://hlinksldjump"/>
            <a:extLst>
              <a:ext uri="{FF2B5EF4-FFF2-40B4-BE49-F238E27FC236}">
                <a16:creationId xmlns:a16="http://schemas.microsoft.com/office/drawing/2014/main" id="{64809A88-168B-D27A-305A-19A290A7A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13" y="1992313"/>
            <a:ext cx="1035050" cy="57785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0669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$100</a:t>
            </a:r>
          </a:p>
        </p:txBody>
      </p:sp>
      <p:sp>
        <p:nvSpPr>
          <p:cNvPr id="2066" name="AutoShape 31">
            <a:extLst>
              <a:ext uri="{FF2B5EF4-FFF2-40B4-BE49-F238E27FC236}">
                <a16:creationId xmlns:a16="http://schemas.microsoft.com/office/drawing/2014/main" id="{1D3CAE87-0742-375B-563A-DB91E1B0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825500"/>
            <a:ext cx="1600200" cy="6858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0E3D51"/>
                </a:solidFill>
                <a:latin typeface="+mn-lt"/>
              </a:rPr>
              <a:t>STIs</a:t>
            </a:r>
            <a:endParaRPr lang="en-US" altLang="en-US" b="1" dirty="0">
              <a:solidFill>
                <a:srgbClr val="0E3D51"/>
              </a:solidFill>
              <a:latin typeface="+mn-lt"/>
            </a:endParaRPr>
          </a:p>
        </p:txBody>
      </p:sp>
      <p:sp>
        <p:nvSpPr>
          <p:cNvPr id="2067" name="AutoShape 32">
            <a:extLst>
              <a:ext uri="{FF2B5EF4-FFF2-40B4-BE49-F238E27FC236}">
                <a16:creationId xmlns:a16="http://schemas.microsoft.com/office/drawing/2014/main" id="{C61FC0AD-F89A-814E-926C-3F213C1DF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3" y="830263"/>
            <a:ext cx="1600200" cy="6858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>
                <a:solidFill>
                  <a:srgbClr val="0E3D51"/>
                </a:solidFill>
                <a:latin typeface="+mn-lt"/>
              </a:rPr>
              <a:t>Safer Sex</a:t>
            </a:r>
            <a:endParaRPr lang="en-US" altLang="en-US" b="1">
              <a:solidFill>
                <a:srgbClr val="0E3D51"/>
              </a:solidFill>
              <a:latin typeface="+mn-lt"/>
            </a:endParaRPr>
          </a:p>
        </p:txBody>
      </p:sp>
      <p:sp>
        <p:nvSpPr>
          <p:cNvPr id="2068" name="AutoShape 33">
            <a:extLst>
              <a:ext uri="{FF2B5EF4-FFF2-40B4-BE49-F238E27FC236}">
                <a16:creationId xmlns:a16="http://schemas.microsoft.com/office/drawing/2014/main" id="{19611781-5B19-6943-AA0F-1B2D4779E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833438"/>
            <a:ext cx="1600200" cy="6858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>
                <a:solidFill>
                  <a:srgbClr val="0E3D51"/>
                </a:solidFill>
                <a:latin typeface="+mn-lt"/>
              </a:rPr>
              <a:t>STI</a:t>
            </a: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>
                <a:solidFill>
                  <a:srgbClr val="0E3D51"/>
                </a:solidFill>
                <a:latin typeface="+mn-lt"/>
              </a:rPr>
              <a:t> Transmission</a:t>
            </a:r>
            <a:endParaRPr lang="en-US" altLang="en-US" b="1">
              <a:solidFill>
                <a:srgbClr val="0E3D51"/>
              </a:solidFill>
              <a:latin typeface="+mn-lt"/>
            </a:endParaRPr>
          </a:p>
        </p:txBody>
      </p:sp>
      <p:sp>
        <p:nvSpPr>
          <p:cNvPr id="2069" name="AutoShape 34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E061BB7E-7824-61F7-BB27-94E15C4AD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838200"/>
            <a:ext cx="1600200" cy="6858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>
                <a:solidFill>
                  <a:srgbClr val="0E3D51"/>
                </a:solidFill>
                <a:latin typeface="+mn-lt"/>
              </a:rPr>
              <a:t>Condoms</a:t>
            </a:r>
            <a:endParaRPr lang="en-US" altLang="en-US" b="1">
              <a:solidFill>
                <a:srgbClr val="0E3D51"/>
              </a:solidFill>
              <a:latin typeface="+mn-lt"/>
            </a:endParaRPr>
          </a:p>
        </p:txBody>
      </p:sp>
      <p:sp>
        <p:nvSpPr>
          <p:cNvPr id="4118" name="Line 67">
            <a:extLst>
              <a:ext uri="{FF2B5EF4-FFF2-40B4-BE49-F238E27FC236}">
                <a16:creationId xmlns:a16="http://schemas.microsoft.com/office/drawing/2014/main" id="{5AD4F383-FD5E-A40B-287B-296B62C637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5381625"/>
            <a:ext cx="685800" cy="0"/>
          </a:xfrm>
          <a:prstGeom prst="line">
            <a:avLst/>
          </a:prstGeom>
          <a:noFill/>
          <a:ln w="50800">
            <a:solidFill>
              <a:srgbClr val="CAC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80">
            <a:extLst>
              <a:ext uri="{FF2B5EF4-FFF2-40B4-BE49-F238E27FC236}">
                <a16:creationId xmlns:a16="http://schemas.microsoft.com/office/drawing/2014/main" id="{81F998B2-B1AA-A871-781B-0EC2F3D01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6975" y="4441825"/>
            <a:ext cx="685800" cy="0"/>
          </a:xfrm>
          <a:prstGeom prst="line">
            <a:avLst/>
          </a:prstGeom>
          <a:noFill/>
          <a:ln w="50800">
            <a:solidFill>
              <a:srgbClr val="CAC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20" name="Group 8">
            <a:extLst>
              <a:ext uri="{FF2B5EF4-FFF2-40B4-BE49-F238E27FC236}">
                <a16:creationId xmlns:a16="http://schemas.microsoft.com/office/drawing/2014/main" id="{B7130BAE-B527-8FF9-EBA0-0007AAA146BB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4125" name="Picture 9">
              <a:extLst>
                <a:ext uri="{FF2B5EF4-FFF2-40B4-BE49-F238E27FC236}">
                  <a16:creationId xmlns:a16="http://schemas.microsoft.com/office/drawing/2014/main" id="{88438EE6-7C9A-76D5-50D0-89519F9277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6" name="Picture 10" descr="Text&#10;&#10;Description automatically generated">
              <a:extLst>
                <a:ext uri="{FF2B5EF4-FFF2-40B4-BE49-F238E27FC236}">
                  <a16:creationId xmlns:a16="http://schemas.microsoft.com/office/drawing/2014/main" id="{274E7D58-5AE5-B165-9676-C1F0B3A6B4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21" name="Group 11">
            <a:extLst>
              <a:ext uri="{FF2B5EF4-FFF2-40B4-BE49-F238E27FC236}">
                <a16:creationId xmlns:a16="http://schemas.microsoft.com/office/drawing/2014/main" id="{824273A8-ACCA-77FE-741B-C51914CE26D0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1A84AC-ACA0-3072-0DBA-B3B6A02E4BBC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61D894-3C58-7397-2E37-B7CBCF6103D8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C68315C-535A-A53D-B9D5-2E536A685EB2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4BA0D41-C7E3-60E8-E1DB-2F81BE659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77875"/>
            <a:ext cx="402590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48E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STI’s- $100 Question</a:t>
            </a:r>
          </a:p>
        </p:txBody>
      </p:sp>
      <p:sp>
        <p:nvSpPr>
          <p:cNvPr id="5123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32C523CF-1E4C-635A-A82A-65A1D6EF3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5124" name="Line 9">
            <a:extLst>
              <a:ext uri="{FF2B5EF4-FFF2-40B4-BE49-F238E27FC236}">
                <a16:creationId xmlns:a16="http://schemas.microsoft.com/office/drawing/2014/main" id="{7DFA84C2-785C-7438-732B-3F78C1199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528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10">
            <a:extLst>
              <a:ext uri="{FF2B5EF4-FFF2-40B4-BE49-F238E27FC236}">
                <a16:creationId xmlns:a16="http://schemas.microsoft.com/office/drawing/2014/main" id="{A4676D80-CD9E-8096-9F22-CD7265EEF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713" y="2255838"/>
            <a:ext cx="6418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bacterial STI is most common??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D4C1A7D8-C85C-F831-A51F-214E8ED83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4051300"/>
            <a:ext cx="1868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Chlamydia</a:t>
            </a:r>
          </a:p>
        </p:txBody>
      </p:sp>
      <p:grpSp>
        <p:nvGrpSpPr>
          <p:cNvPr id="5127" name="Group 1">
            <a:extLst>
              <a:ext uri="{FF2B5EF4-FFF2-40B4-BE49-F238E27FC236}">
                <a16:creationId xmlns:a16="http://schemas.microsoft.com/office/drawing/2014/main" id="{6D34C2F0-EDF6-FE14-A849-BBFAF97EFBAD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5132" name="Picture 2">
              <a:extLst>
                <a:ext uri="{FF2B5EF4-FFF2-40B4-BE49-F238E27FC236}">
                  <a16:creationId xmlns:a16="http://schemas.microsoft.com/office/drawing/2014/main" id="{1EEB415D-94A5-8AB3-D215-FA182140A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3" descr="Text&#10;&#10;Description automatically generated">
              <a:extLst>
                <a:ext uri="{FF2B5EF4-FFF2-40B4-BE49-F238E27FC236}">
                  <a16:creationId xmlns:a16="http://schemas.microsoft.com/office/drawing/2014/main" id="{58394FAB-C940-E0D5-3B83-60C1B8D75C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8" name="Group 4">
            <a:extLst>
              <a:ext uri="{FF2B5EF4-FFF2-40B4-BE49-F238E27FC236}">
                <a16:creationId xmlns:a16="http://schemas.microsoft.com/office/drawing/2014/main" id="{188D67E9-0133-A930-4AB2-49D4952D0604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4921E07-E488-BDE5-3D2F-2B01EEEF5E5E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6AFAE1-A63F-569F-115A-2EAE8C05F868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A818F12-856F-CD09-5BB1-0D6E7308495F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01E12EA9-14BE-0174-2290-FA4A0E78B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D8F20F7E-D1C9-C2A9-BB3F-17EE2DA4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777875"/>
            <a:ext cx="4025900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48E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STI’s- $200 Question</a:t>
            </a:r>
          </a:p>
        </p:txBody>
      </p:sp>
      <p:sp>
        <p:nvSpPr>
          <p:cNvPr id="6148" name="Text Box 8">
            <a:extLst>
              <a:ext uri="{FF2B5EF4-FFF2-40B4-BE49-F238E27FC236}">
                <a16:creationId xmlns:a16="http://schemas.microsoft.com/office/drawing/2014/main" id="{751527FC-3D25-0C78-2635-819CA16A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" y="2133600"/>
            <a:ext cx="7562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most common symptom for people who have Chlamydia or Gonorrhea?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EB3E184B-B563-21E7-C062-2678D2F20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76700"/>
            <a:ext cx="32416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symptoms at all</a:t>
            </a:r>
          </a:p>
        </p:txBody>
      </p:sp>
      <p:sp>
        <p:nvSpPr>
          <p:cNvPr id="6150" name="Line 10">
            <a:extLst>
              <a:ext uri="{FF2B5EF4-FFF2-40B4-BE49-F238E27FC236}">
                <a16:creationId xmlns:a16="http://schemas.microsoft.com/office/drawing/2014/main" id="{41B861EB-6560-EAA0-09E7-DDF5E6917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3357563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1" name="Group 1">
            <a:extLst>
              <a:ext uri="{FF2B5EF4-FFF2-40B4-BE49-F238E27FC236}">
                <a16:creationId xmlns:a16="http://schemas.microsoft.com/office/drawing/2014/main" id="{C8B21DF2-19DA-FD47-9FDF-F33F056DDB94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F089D34-56B7-BCE8-B86A-68A3DAA9933F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283044F-5C92-4A41-2E75-DB06FFAA66A9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1659287-F10A-7D93-9040-518B8FD1D547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6152" name="Group 5">
            <a:extLst>
              <a:ext uri="{FF2B5EF4-FFF2-40B4-BE49-F238E27FC236}">
                <a16:creationId xmlns:a16="http://schemas.microsoft.com/office/drawing/2014/main" id="{5748FF85-AFA1-2CDB-F693-405E767C4991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6153" name="Picture 6">
              <a:extLst>
                <a:ext uri="{FF2B5EF4-FFF2-40B4-BE49-F238E27FC236}">
                  <a16:creationId xmlns:a16="http://schemas.microsoft.com/office/drawing/2014/main" id="{45EB1CFE-3217-144B-C3B2-F65EF8D7C2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7" descr="Text&#10;&#10;Description automatically generated">
              <a:extLst>
                <a:ext uri="{FF2B5EF4-FFF2-40B4-BE49-F238E27FC236}">
                  <a16:creationId xmlns:a16="http://schemas.microsoft.com/office/drawing/2014/main" id="{9C2D28EC-FB76-4E6B-083D-6BD38E35C5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B3EE0280-471A-D654-5B93-C9C44D791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9138"/>
            <a:ext cx="777398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outbreak of which viral STI, is characterized by burning or itching around the genitals followed by painful blisters?</a:t>
            </a:r>
            <a:endParaRPr lang="en-US" altLang="en-US" sz="3200" b="1">
              <a:solidFill>
                <a:srgbClr val="048E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24DD2CA7-9C71-5BF6-0986-90D0D9F7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076700"/>
            <a:ext cx="1333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</a:p>
        </p:txBody>
      </p:sp>
      <p:sp>
        <p:nvSpPr>
          <p:cNvPr id="7172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5A0FFCB-A5EB-DDF7-0066-761EB80B2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7173" name="Line 6">
            <a:extLst>
              <a:ext uri="{FF2B5EF4-FFF2-40B4-BE49-F238E27FC236}">
                <a16:creationId xmlns:a16="http://schemas.microsoft.com/office/drawing/2014/main" id="{35530219-503D-47E2-EDC7-4D4A4D0A5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6576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E8BA5602-F43A-2FB5-ECBF-C348FE8F4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38188"/>
            <a:ext cx="40259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48E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STI’s- $300 Question</a:t>
            </a:r>
          </a:p>
        </p:txBody>
      </p:sp>
      <p:grpSp>
        <p:nvGrpSpPr>
          <p:cNvPr id="7175" name="Group 1">
            <a:extLst>
              <a:ext uri="{FF2B5EF4-FFF2-40B4-BE49-F238E27FC236}">
                <a16:creationId xmlns:a16="http://schemas.microsoft.com/office/drawing/2014/main" id="{07060968-EFD8-CF6F-F5EF-E18AEAA13F84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99BF4E4-2887-BA49-3033-F7A99543E0D8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2EA7538-720B-02C0-D684-468F3972D85E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3D0071C-29C6-E6BC-E472-B3AE24528562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7176" name="Group 5">
            <a:extLst>
              <a:ext uri="{FF2B5EF4-FFF2-40B4-BE49-F238E27FC236}">
                <a16:creationId xmlns:a16="http://schemas.microsoft.com/office/drawing/2014/main" id="{74041599-A7E2-7CD0-8EE0-8BA75DCAB955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7177" name="Picture 6">
              <a:extLst>
                <a:ext uri="{FF2B5EF4-FFF2-40B4-BE49-F238E27FC236}">
                  <a16:creationId xmlns:a16="http://schemas.microsoft.com/office/drawing/2014/main" id="{0123B416-970E-03AF-3C87-D5FCA41688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7" descr="Text&#10;&#10;Description automatically generated">
              <a:extLst>
                <a:ext uri="{FF2B5EF4-FFF2-40B4-BE49-F238E27FC236}">
                  <a16:creationId xmlns:a16="http://schemas.microsoft.com/office/drawing/2014/main" id="{7AF0879F-01DB-FA8A-8638-2D7476AD21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6">
            <a:extLst>
              <a:ext uri="{FF2B5EF4-FFF2-40B4-BE49-F238E27FC236}">
                <a16:creationId xmlns:a16="http://schemas.microsoft.com/office/drawing/2014/main" id="{EC1C73C3-3708-4AB8-2406-453D94826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7813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576C4DEA-FF47-A9D3-781E-3BDC3A1DC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6763"/>
            <a:ext cx="4027488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048E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STI’s- $400 Question</a:t>
            </a:r>
          </a:p>
        </p:txBody>
      </p:sp>
      <p:sp>
        <p:nvSpPr>
          <p:cNvPr id="8196" name="Text Box 8">
            <a:extLst>
              <a:ext uri="{FF2B5EF4-FFF2-40B4-BE49-F238E27FC236}">
                <a16:creationId xmlns:a16="http://schemas.microsoft.com/office/drawing/2014/main" id="{E708A7EA-2723-1881-21C2-9167ABD67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2068513"/>
            <a:ext cx="61833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5 ways a person could get an STI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16326BF2-81BB-3F95-5A1C-109D91413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88" y="3059113"/>
            <a:ext cx="3225800" cy="2740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Sex</a:t>
            </a:r>
          </a:p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Vaginal Sex</a:t>
            </a:r>
          </a:p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 Sex </a:t>
            </a:r>
          </a:p>
          <a:p>
            <a:pPr marL="342900" indent="-34290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Skin to Skin Contact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Sex Toys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pregnancy/birth from mother to baby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dirty="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AD5F61-67F3-B610-9371-5837FB730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3059113"/>
            <a:ext cx="34559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of Bodily Secretions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drug paraphernalia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Unsafe piercing &amp; tattooing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>
                <a:solidFill>
                  <a:srgbClr val="048E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Breastfeeding</a:t>
            </a:r>
            <a:endParaRPr lang="en-US" altLang="en-US" sz="2800">
              <a:solidFill>
                <a:srgbClr val="048E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52173C33-2B41-4054-ED7E-8887841CE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607695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grpSp>
        <p:nvGrpSpPr>
          <p:cNvPr id="8200" name="Group 3">
            <a:extLst>
              <a:ext uri="{FF2B5EF4-FFF2-40B4-BE49-F238E27FC236}">
                <a16:creationId xmlns:a16="http://schemas.microsoft.com/office/drawing/2014/main" id="{33234663-4876-939E-363A-7732181CB995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9E9B68-D16D-BB53-C0E1-0FA4C2ABC686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25B1179-3343-FCED-09F5-10BD4B79A6F3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058479-8AC9-30DF-3037-1F0382EBE08F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8201" name="Group 7">
            <a:extLst>
              <a:ext uri="{FF2B5EF4-FFF2-40B4-BE49-F238E27FC236}">
                <a16:creationId xmlns:a16="http://schemas.microsoft.com/office/drawing/2014/main" id="{69771C2C-2C8D-EA32-B246-EC1A309F909A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8202" name="Picture 8">
              <a:extLst>
                <a:ext uri="{FF2B5EF4-FFF2-40B4-BE49-F238E27FC236}">
                  <a16:creationId xmlns:a16="http://schemas.microsoft.com/office/drawing/2014/main" id="{334970A9-780D-BD25-61D4-BC34338B9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3" name="Picture 9" descr="Text&#10;&#10;Description automatically generated">
              <a:extLst>
                <a:ext uri="{FF2B5EF4-FFF2-40B4-BE49-F238E27FC236}">
                  <a16:creationId xmlns:a16="http://schemas.microsoft.com/office/drawing/2014/main" id="{EAF6251F-422F-33FA-0A45-B828FF5E8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E88C8AD7-DBC9-958A-1E61-4ABD35859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31838"/>
            <a:ext cx="50133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C31C4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 Sex - $100 Question</a:t>
            </a:r>
          </a:p>
        </p:txBody>
      </p:sp>
      <p:sp>
        <p:nvSpPr>
          <p:cNvPr id="9219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4AEB2D9-2AFE-BA3A-23C4-2AB18AFBD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F743D8ED-FD4C-FF38-18C8-27553DAEC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2517775"/>
            <a:ext cx="7467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a doctor test for chlamydia?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D4F0BEFF-9FDE-9AF0-57BD-F2E38F6D5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071" y="3810000"/>
            <a:ext cx="3363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dirty="0">
                <a:solidFill>
                  <a:srgbClr val="C31C4A"/>
                </a:solidFill>
                <a:latin typeface="Arial"/>
                <a:cs typeface="Arial"/>
              </a:rPr>
              <a:t>Urine test and swab</a:t>
            </a:r>
            <a:endParaRPr lang="en-US" altLang="en-US" sz="2800" dirty="0">
              <a:solidFill>
                <a:srgbClr val="C31C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Line 11">
            <a:extLst>
              <a:ext uri="{FF2B5EF4-FFF2-40B4-BE49-F238E27FC236}">
                <a16:creationId xmlns:a16="http://schemas.microsoft.com/office/drawing/2014/main" id="{3D52A3E8-77C9-34C9-15FB-859F9B6C7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075" y="3376613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3" name="Group 1">
            <a:extLst>
              <a:ext uri="{FF2B5EF4-FFF2-40B4-BE49-F238E27FC236}">
                <a16:creationId xmlns:a16="http://schemas.microsoft.com/office/drawing/2014/main" id="{BC1DF2C1-059A-BECD-45DE-308D3F49DFB2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4D3922C9-51BA-F772-5529-2697BD94EDDA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92B507C-D37A-99B6-CB8B-F7C1B898E877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CDFFB4A-5DC7-20A0-96CD-F16EA3DEB979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9224" name="Group 5">
            <a:extLst>
              <a:ext uri="{FF2B5EF4-FFF2-40B4-BE49-F238E27FC236}">
                <a16:creationId xmlns:a16="http://schemas.microsoft.com/office/drawing/2014/main" id="{82F977A1-207D-7749-D272-1C86FDC25443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9225" name="Picture 6">
              <a:extLst>
                <a:ext uri="{FF2B5EF4-FFF2-40B4-BE49-F238E27FC236}">
                  <a16:creationId xmlns:a16="http://schemas.microsoft.com/office/drawing/2014/main" id="{17A251EC-F913-7561-E598-368420F5EF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7" descr="Text&#10;&#10;Description automatically generated">
              <a:extLst>
                <a:ext uri="{FF2B5EF4-FFF2-40B4-BE49-F238E27FC236}">
                  <a16:creationId xmlns:a16="http://schemas.microsoft.com/office/drawing/2014/main" id="{9DF517D0-3818-1D02-6145-7D1D883E05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E146E00D-7C27-87FD-0161-99E35B79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30250"/>
            <a:ext cx="5013325" cy="58578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C31C4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 Sex - $200 Question</a:t>
            </a:r>
          </a:p>
        </p:txBody>
      </p:sp>
      <p:sp>
        <p:nvSpPr>
          <p:cNvPr id="10243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3D97C09-4229-E957-9070-C2DA25A0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0244" name="Text Box 7">
            <a:extLst>
              <a:ext uri="{FF2B5EF4-FFF2-40B4-BE49-F238E27FC236}">
                <a16:creationId xmlns:a16="http://schemas.microsoft.com/office/drawing/2014/main" id="{742D6A5E-BBDE-782E-D7C6-EA9ACCD10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438" y="2222500"/>
            <a:ext cx="749458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treated for bacterial STI’s are asked to</a:t>
            </a:r>
          </a:p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in 2 weeks - why?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D598A364-C841-838D-3B55-DB1408BC6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4005263"/>
            <a:ext cx="69643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that the infection has cleared up</a:t>
            </a:r>
          </a:p>
        </p:txBody>
      </p:sp>
      <p:sp>
        <p:nvSpPr>
          <p:cNvPr id="10246" name="Line 9">
            <a:extLst>
              <a:ext uri="{FF2B5EF4-FFF2-40B4-BE49-F238E27FC236}">
                <a16:creationId xmlns:a16="http://schemas.microsoft.com/office/drawing/2014/main" id="{10A01B71-EC01-C194-CD33-FC2019728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3528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7" name="Group 1">
            <a:extLst>
              <a:ext uri="{FF2B5EF4-FFF2-40B4-BE49-F238E27FC236}">
                <a16:creationId xmlns:a16="http://schemas.microsoft.com/office/drawing/2014/main" id="{A45BA95C-AAF5-9538-B88E-9A12A6E5FFC8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C737F34-E662-FDC5-3913-100504529411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42AE8AA-2CE2-01FE-C29F-75C8A559B340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401BC5A-3DE7-ADBB-958F-72577493498D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0248" name="Group 5">
            <a:extLst>
              <a:ext uri="{FF2B5EF4-FFF2-40B4-BE49-F238E27FC236}">
                <a16:creationId xmlns:a16="http://schemas.microsoft.com/office/drawing/2014/main" id="{1D4D22AC-CD3A-A77D-3C48-AC850EDC83A6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0249" name="Picture 6">
              <a:extLst>
                <a:ext uri="{FF2B5EF4-FFF2-40B4-BE49-F238E27FC236}">
                  <a16:creationId xmlns:a16="http://schemas.microsoft.com/office/drawing/2014/main" id="{0476C67F-79ED-06BC-98CF-78FE798334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0" name="Picture 7" descr="Text&#10;&#10;Description automatically generated">
              <a:extLst>
                <a:ext uri="{FF2B5EF4-FFF2-40B4-BE49-F238E27FC236}">
                  <a16:creationId xmlns:a16="http://schemas.microsoft.com/office/drawing/2014/main" id="{AE84C9EB-0D13-3CB7-CC43-B925B7F827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225499B-A80B-9FB7-BCC0-B33948DA2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765175"/>
            <a:ext cx="501332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C31C4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 Sex - $300 Question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7E97C2A8-1D34-FFBA-CAB8-EF4940C3B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2417763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vaccine called Gardasil. Which viral STI does it protect against?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CA8CD28C-22ED-CDCD-A29F-4978F41D6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4040188"/>
            <a:ext cx="3908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HPV</a:t>
            </a:r>
          </a:p>
          <a:p>
            <a:pPr algn="ctr"/>
            <a:r>
              <a:rPr lang="en-US" altLang="en-US" sz="2800">
                <a:solidFill>
                  <a:srgbClr val="C31C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Papilloma Virus</a:t>
            </a:r>
          </a:p>
        </p:txBody>
      </p:sp>
      <p:sp>
        <p:nvSpPr>
          <p:cNvPr id="11269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5E0AAE75-8582-1D59-3550-A1B9C9487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2209800" cy="609600"/>
          </a:xfrm>
          <a:prstGeom prst="bevel">
            <a:avLst>
              <a:gd name="adj" fmla="val 12500"/>
            </a:avLst>
          </a:prstGeom>
          <a:solidFill>
            <a:srgbClr val="CAC5D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E3D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Board</a:t>
            </a: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FB03D268-E695-7872-D235-D1C114AE2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657600"/>
            <a:ext cx="8001000" cy="0"/>
          </a:xfrm>
          <a:prstGeom prst="line">
            <a:avLst/>
          </a:prstGeom>
          <a:noFill/>
          <a:ln w="76200">
            <a:solidFill>
              <a:srgbClr val="06698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1" name="Group 1">
            <a:extLst>
              <a:ext uri="{FF2B5EF4-FFF2-40B4-BE49-F238E27FC236}">
                <a16:creationId xmlns:a16="http://schemas.microsoft.com/office/drawing/2014/main" id="{6B0827CD-BE2B-10A2-8EAC-2F6795578235}"/>
              </a:ext>
            </a:extLst>
          </p:cNvPr>
          <p:cNvGrpSpPr>
            <a:grpSpLocks/>
          </p:cNvGrpSpPr>
          <p:nvPr/>
        </p:nvGrpSpPr>
        <p:grpSpPr bwMode="auto">
          <a:xfrm>
            <a:off x="9013825" y="12700"/>
            <a:ext cx="120650" cy="6851650"/>
            <a:chOff x="12073410" y="6800"/>
            <a:chExt cx="121164" cy="6851199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82F4342-05D8-DC0F-66D2-3145C714B68E}"/>
                </a:ext>
              </a:extLst>
            </p:cNvPr>
            <p:cNvSpPr/>
            <p:nvPr/>
          </p:nvSpPr>
          <p:spPr>
            <a:xfrm>
              <a:off x="12076599" y="4499129"/>
              <a:ext cx="117975" cy="2358870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A5ED023-80F3-29F2-C8D3-AF576FE423B1}"/>
                </a:ext>
              </a:extLst>
            </p:cNvPr>
            <p:cNvSpPr/>
            <p:nvPr/>
          </p:nvSpPr>
          <p:spPr>
            <a:xfrm>
              <a:off x="12073410" y="2062478"/>
              <a:ext cx="117975" cy="2358870"/>
            </a:xfrm>
            <a:prstGeom prst="rect">
              <a:avLst/>
            </a:prstGeom>
            <a:solidFill>
              <a:srgbClr val="6A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baseline="-25000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3D63E04-3624-512B-896A-0CB008FF3ECC}"/>
                </a:ext>
              </a:extLst>
            </p:cNvPr>
            <p:cNvSpPr/>
            <p:nvPr/>
          </p:nvSpPr>
          <p:spPr>
            <a:xfrm>
              <a:off x="12076599" y="6800"/>
              <a:ext cx="114787" cy="1985832"/>
            </a:xfrm>
            <a:prstGeom prst="rect">
              <a:avLst/>
            </a:prstGeom>
            <a:solidFill>
              <a:srgbClr val="0669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grpSp>
        <p:nvGrpSpPr>
          <p:cNvPr id="11272" name="Group 5">
            <a:extLst>
              <a:ext uri="{FF2B5EF4-FFF2-40B4-BE49-F238E27FC236}">
                <a16:creationId xmlns:a16="http://schemas.microsoft.com/office/drawing/2014/main" id="{03B8BFD5-92D1-D522-8EDB-D3784BDD0736}"/>
              </a:ext>
            </a:extLst>
          </p:cNvPr>
          <p:cNvGrpSpPr>
            <a:grpSpLocks/>
          </p:cNvGrpSpPr>
          <p:nvPr/>
        </p:nvGrpSpPr>
        <p:grpSpPr bwMode="auto">
          <a:xfrm>
            <a:off x="409575" y="6153150"/>
            <a:ext cx="2532063" cy="581025"/>
            <a:chOff x="965478" y="5777791"/>
            <a:chExt cx="3956191" cy="909011"/>
          </a:xfrm>
        </p:grpSpPr>
        <p:pic>
          <p:nvPicPr>
            <p:cNvPr id="11273" name="Picture 6">
              <a:extLst>
                <a:ext uri="{FF2B5EF4-FFF2-40B4-BE49-F238E27FC236}">
                  <a16:creationId xmlns:a16="http://schemas.microsoft.com/office/drawing/2014/main" id="{23DAC99A-92FB-562C-3EC7-22A4B73BE2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478" y="5777791"/>
              <a:ext cx="1590769" cy="90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7" descr="Text&#10;&#10;Description automatically generated">
              <a:extLst>
                <a:ext uri="{FF2B5EF4-FFF2-40B4-BE49-F238E27FC236}">
                  <a16:creationId xmlns:a16="http://schemas.microsoft.com/office/drawing/2014/main" id="{FB591847-C85A-B3F7-524C-F92E061F20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4598" y="6104945"/>
              <a:ext cx="2007071" cy="487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theme/theme1.xml><?xml version="1.0" encoding="utf-8"?>
<a:theme xmlns:a="http://schemas.openxmlformats.org/drawingml/2006/main" name="2022_SWPH-MLHU_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F96BF1EF17B4F82C14EAE901D5873" ma:contentTypeVersion="19" ma:contentTypeDescription="Create a new document." ma:contentTypeScope="" ma:versionID="144b79a0d89bb4b51f8730615aad8ab1">
  <xsd:schema xmlns:xsd="http://www.w3.org/2001/XMLSchema" xmlns:xs="http://www.w3.org/2001/XMLSchema" xmlns:p="http://schemas.microsoft.com/office/2006/metadata/properties" xmlns:ns2="380d94ef-a09f-4694-9f3e-20ef19df6f20" xmlns:ns3="c2086238-da63-4f55-a3cc-adc0b13f0902" targetNamespace="http://schemas.microsoft.com/office/2006/metadata/properties" ma:root="true" ma:fieldsID="4b5c1dcbc843641b45cdcc4c7c67f110" ns2:_="" ns3:_="">
    <xsd:import namespace="380d94ef-a09f-4694-9f3e-20ef19df6f20"/>
    <xsd:import namespace="c2086238-da63-4f55-a3cc-adc0b13f0902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0d94ef-a09f-4694-9f3e-20ef19df6f20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3" nillable="true" ma:displayName="Sign-off status" ma:internalName="Sign_x002d_off_x0020_status" ma:readOnly="false">
      <xsd:simpleType>
        <xsd:restriction base="dms:Text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OCR" ma:index="13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aef3506-ac66-42b7-b4fb-1569aaa604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86238-da63-4f55-a3cc-adc0b13f0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34ced7d9-34a9-4ded-bf1d-bab14803e787}" ma:internalName="TaxCatchAll" ma:readOnly="false" ma:showField="CatchAllData" ma:web="c2086238-da63-4f55-a3cc-adc0b13f09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80d94ef-a09f-4694-9f3e-20ef19df6f20" xsi:nil="true"/>
    <TaxCatchAll xmlns="c2086238-da63-4f55-a3cc-adc0b13f0902" xsi:nil="true"/>
    <lcf76f155ced4ddcb4097134ff3c332f xmlns="380d94ef-a09f-4694-9f3e-20ef19df6f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D4777DE-869C-402D-9CE5-7B00EF57A1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C21B71-12A2-4653-88A7-8F921B65B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0d94ef-a09f-4694-9f3e-20ef19df6f20"/>
    <ds:schemaRef ds:uri="c2086238-da63-4f55-a3cc-adc0b13f0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23CC9E-4466-4EC4-B344-C45EB0C531E6}">
  <ds:schemaRefs>
    <ds:schemaRef ds:uri="http://schemas.microsoft.com/office/2006/metadata/properties"/>
    <ds:schemaRef ds:uri="http://schemas.microsoft.com/office/infopath/2007/PartnerControls"/>
    <ds:schemaRef ds:uri="380d94ef-a09f-4694-9f3e-20ef19df6f20"/>
    <ds:schemaRef ds:uri="c2086238-da63-4f55-a3cc-adc0b13f09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542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2022_SWPH-MLHU_final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46</cp:revision>
  <dcterms:created xsi:type="dcterms:W3CDTF">2015-01-06T16:38:05Z</dcterms:created>
  <dcterms:modified xsi:type="dcterms:W3CDTF">2023-09-19T18:24:53Z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0x010100F95F96BF1EF17B4F82C14EAE901D5873</vt:lpwstr>
  </property>
  <property fmtid="{D5CDD505-2E9C-101B-9397-08002B2CF9AE}" pid="3" name="MediaServiceImageTags">
    <vt:lpwstr/>
  </property>
</Properties>
</file>