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6" r:id="rId4"/>
  </p:sldMasterIdLst>
  <p:notesMasterIdLst>
    <p:notesMasterId r:id="rId27"/>
  </p:notesMasterIdLst>
  <p:handoutMasterIdLst>
    <p:handoutMasterId r:id="rId28"/>
  </p:handoutMasterIdLst>
  <p:sldIdLst>
    <p:sldId id="256" r:id="rId5"/>
    <p:sldId id="315" r:id="rId6"/>
    <p:sldId id="310" r:id="rId7"/>
    <p:sldId id="311" r:id="rId8"/>
    <p:sldId id="312" r:id="rId9"/>
    <p:sldId id="313" r:id="rId10"/>
    <p:sldId id="314" r:id="rId11"/>
    <p:sldId id="316" r:id="rId12"/>
    <p:sldId id="317" r:id="rId13"/>
    <p:sldId id="318" r:id="rId14"/>
    <p:sldId id="319" r:id="rId15"/>
    <p:sldId id="320" r:id="rId16"/>
    <p:sldId id="321" r:id="rId17"/>
    <p:sldId id="322" r:id="rId18"/>
    <p:sldId id="323" r:id="rId19"/>
    <p:sldId id="324" r:id="rId20"/>
    <p:sldId id="325" r:id="rId21"/>
    <p:sldId id="299" r:id="rId22"/>
    <p:sldId id="298" r:id="rId23"/>
    <p:sldId id="297" r:id="rId24"/>
    <p:sldId id="326" r:id="rId25"/>
    <p:sldId id="273" r:id="rId26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305E80B-9387-16A9-4D3C-3CC65C8A9D96}" name="madison.reschke@niagararegion.ca" initials="ma" userId="S::urn:spo:guest#madison.reschke@niagararegion.ca::" providerId="AD"/>
  <p188:author id="{AD2E10C9-D254-7380-F778-2A83DBF66011}" name="Kelley Elliott" initials="KE" userId="S::kelley.elliott@county-lambton.on.ca::3f675dbd-0705-41ef-83de-c7f9aeb068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4948"/>
    <a:srgbClr val="385BA6"/>
    <a:srgbClr val="99A7D2"/>
    <a:srgbClr val="F8FCFE"/>
    <a:srgbClr val="A9D7AE"/>
    <a:srgbClr val="F0F9FE"/>
    <a:srgbClr val="E1F4FD"/>
    <a:srgbClr val="FAFAFA"/>
    <a:srgbClr val="C8E6CC"/>
    <a:srgbClr val="C9E8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426E8A-AD5D-DADE-CEF0-64EEFBF3E8A8}" v="2" dt="2024-07-30T15:13:18.51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35" Type="http://schemas.microsoft.com/office/2018/10/relationships/authors" Target="author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ine.robinson@halton.ca" userId="S::urn:spo:guest#christine.robinson@halton.ca::" providerId="AD" clId="Web-{D8EEA9CF-46D7-E7D3-3591-95A60E5CABB0}"/>
    <pc:docChg chg="modSld sldOrd">
      <pc:chgData name="christine.robinson@halton.ca" userId="S::urn:spo:guest#christine.robinson@halton.ca::" providerId="AD" clId="Web-{D8EEA9CF-46D7-E7D3-3591-95A60E5CABB0}" dt="2023-11-13T21:09:14.110" v="14"/>
      <pc:docMkLst>
        <pc:docMk/>
      </pc:docMkLst>
      <pc:sldChg chg="ord">
        <pc:chgData name="christine.robinson@halton.ca" userId="S::urn:spo:guest#christine.robinson@halton.ca::" providerId="AD" clId="Web-{D8EEA9CF-46D7-E7D3-3591-95A60E5CABB0}" dt="2023-11-13T21:09:14.110" v="14"/>
        <pc:sldMkLst>
          <pc:docMk/>
          <pc:sldMk cId="2763518976" sldId="295"/>
        </pc:sldMkLst>
      </pc:sldChg>
      <pc:sldChg chg="addSp modSp">
        <pc:chgData name="christine.robinson@halton.ca" userId="S::urn:spo:guest#christine.robinson@halton.ca::" providerId="AD" clId="Web-{D8EEA9CF-46D7-E7D3-3591-95A60E5CABB0}" dt="2023-11-13T21:04:42.247" v="13" actId="1076"/>
        <pc:sldMkLst>
          <pc:docMk/>
          <pc:sldMk cId="2180754435" sldId="296"/>
        </pc:sldMkLst>
        <pc:spChg chg="mod">
          <ac:chgData name="christine.robinson@halton.ca" userId="S::urn:spo:guest#christine.robinson@halton.ca::" providerId="AD" clId="Web-{D8EEA9CF-46D7-E7D3-3591-95A60E5CABB0}" dt="2023-11-13T21:03:23.683" v="2" actId="20577"/>
          <ac:spMkLst>
            <pc:docMk/>
            <pc:sldMk cId="2180754435" sldId="296"/>
            <ac:spMk id="5" creationId="{B877E44E-611F-D1AA-93FC-5751C7A525EC}"/>
          </ac:spMkLst>
        </pc:spChg>
        <pc:picChg chg="add mod">
          <ac:chgData name="christine.robinson@halton.ca" userId="S::urn:spo:guest#christine.robinson@halton.ca::" providerId="AD" clId="Web-{D8EEA9CF-46D7-E7D3-3591-95A60E5CABB0}" dt="2023-11-13T21:04:42.247" v="13" actId="1076"/>
          <ac:picMkLst>
            <pc:docMk/>
            <pc:sldMk cId="2180754435" sldId="296"/>
            <ac:picMk id="2" creationId="{2BD999A7-11E7-5C86-FD11-C698A18756D6}"/>
          </ac:picMkLst>
        </pc:picChg>
      </pc:sldChg>
      <pc:sldChg chg="ord">
        <pc:chgData name="christine.robinson@halton.ca" userId="S::urn:spo:guest#christine.robinson@halton.ca::" providerId="AD" clId="Web-{D8EEA9CF-46D7-E7D3-3591-95A60E5CABB0}" dt="2023-11-13T21:04:23.012" v="10"/>
        <pc:sldMkLst>
          <pc:docMk/>
          <pc:sldMk cId="3564216671" sldId="300"/>
        </pc:sldMkLst>
      </pc:sldChg>
    </pc:docChg>
  </pc:docChgLst>
  <pc:docChgLst>
    <pc:chgData name="christine.robinson@halton.ca" userId="S::urn:spo:guest#christine.robinson@halton.ca::" providerId="AD" clId="Web-{B0C3D8A7-E510-D916-72AF-B114F153DAD2}"/>
    <pc:docChg chg="modSld">
      <pc:chgData name="christine.robinson@halton.ca" userId="S::urn:spo:guest#christine.robinson@halton.ca::" providerId="AD" clId="Web-{B0C3D8A7-E510-D916-72AF-B114F153DAD2}" dt="2023-11-14T16:13:08.335" v="366"/>
      <pc:docMkLst>
        <pc:docMk/>
      </pc:docMkLst>
      <pc:sldChg chg="modNotes">
        <pc:chgData name="christine.robinson@halton.ca" userId="S::urn:spo:guest#christine.robinson@halton.ca::" providerId="AD" clId="Web-{B0C3D8A7-E510-D916-72AF-B114F153DAD2}" dt="2023-11-14T16:10:55.709" v="353"/>
        <pc:sldMkLst>
          <pc:docMk/>
          <pc:sldMk cId="1321668025" sldId="294"/>
        </pc:sldMkLst>
      </pc:sldChg>
      <pc:sldChg chg="modNotes">
        <pc:chgData name="christine.robinson@halton.ca" userId="S::urn:spo:guest#christine.robinson@halton.ca::" providerId="AD" clId="Web-{B0C3D8A7-E510-D916-72AF-B114F153DAD2}" dt="2023-11-14T16:13:08.335" v="366"/>
        <pc:sldMkLst>
          <pc:docMk/>
          <pc:sldMk cId="2763518976" sldId="295"/>
        </pc:sldMkLst>
      </pc:sldChg>
      <pc:sldChg chg="modNotes">
        <pc:chgData name="christine.robinson@halton.ca" userId="S::urn:spo:guest#christine.robinson@halton.ca::" providerId="AD" clId="Web-{B0C3D8A7-E510-D916-72AF-B114F153DAD2}" dt="2023-11-14T15:59:46.683" v="260"/>
        <pc:sldMkLst>
          <pc:docMk/>
          <pc:sldMk cId="3564216671" sldId="300"/>
        </pc:sldMkLst>
      </pc:sldChg>
    </pc:docChg>
  </pc:docChgLst>
  <pc:docChgLst>
    <pc:chgData name="christine.robinson@halton.ca" userId="S::urn:spo:guest#christine.robinson@halton.ca::" providerId="AD" clId="Web-{A3716DB3-7B5D-3855-CCA0-B87C35E9A33C}"/>
    <pc:docChg chg="modSld">
      <pc:chgData name="christine.robinson@halton.ca" userId="S::urn:spo:guest#christine.robinson@halton.ca::" providerId="AD" clId="Web-{A3716DB3-7B5D-3855-CCA0-B87C35E9A33C}" dt="2023-11-20T16:44:23.943" v="394"/>
      <pc:docMkLst>
        <pc:docMk/>
      </pc:docMkLst>
      <pc:sldChg chg="modNotes">
        <pc:chgData name="christine.robinson@halton.ca" userId="S::urn:spo:guest#christine.robinson@halton.ca::" providerId="AD" clId="Web-{A3716DB3-7B5D-3855-CCA0-B87C35E9A33C}" dt="2023-11-20T16:43:03.332" v="389"/>
        <pc:sldMkLst>
          <pc:docMk/>
          <pc:sldMk cId="1321668025" sldId="294"/>
        </pc:sldMkLst>
      </pc:sldChg>
      <pc:sldChg chg="modNotes">
        <pc:chgData name="christine.robinson@halton.ca" userId="S::urn:spo:guest#christine.robinson@halton.ca::" providerId="AD" clId="Web-{A3716DB3-7B5D-3855-CCA0-B87C35E9A33C}" dt="2023-11-20T16:44:23.943" v="394"/>
        <pc:sldMkLst>
          <pc:docMk/>
          <pc:sldMk cId="2763518976" sldId="295"/>
        </pc:sldMkLst>
      </pc:sldChg>
      <pc:sldChg chg="modNotes">
        <pc:chgData name="christine.robinson@halton.ca" userId="S::urn:spo:guest#christine.robinson@halton.ca::" providerId="AD" clId="Web-{A3716DB3-7B5D-3855-CCA0-B87C35E9A33C}" dt="2023-11-20T16:33:17.793" v="93"/>
        <pc:sldMkLst>
          <pc:docMk/>
          <pc:sldMk cId="3564216671" sldId="300"/>
        </pc:sldMkLst>
      </pc:sldChg>
    </pc:docChg>
  </pc:docChgLst>
  <pc:docChgLst>
    <pc:chgData name="christine.robinson@halton.ca" userId="S::urn:spo:guest#christine.robinson@halton.ca::" providerId="AD" clId="Web-{4DE82F93-F15A-F451-C586-C6A9D1237762}"/>
    <pc:docChg chg="modSld">
      <pc:chgData name="christine.robinson@halton.ca" userId="S::urn:spo:guest#christine.robinson@halton.ca::" providerId="AD" clId="Web-{4DE82F93-F15A-F451-C586-C6A9D1237762}" dt="2023-11-13T15:30:47.828" v="96"/>
      <pc:docMkLst>
        <pc:docMk/>
      </pc:docMkLst>
      <pc:sldChg chg="modNotes">
        <pc:chgData name="christine.robinson@halton.ca" userId="S::urn:spo:guest#christine.robinson@halton.ca::" providerId="AD" clId="Web-{4DE82F93-F15A-F451-C586-C6A9D1237762}" dt="2023-11-13T15:29:40.624" v="90"/>
        <pc:sldMkLst>
          <pc:docMk/>
          <pc:sldMk cId="1321668025" sldId="294"/>
        </pc:sldMkLst>
      </pc:sldChg>
      <pc:sldChg chg="modNotes">
        <pc:chgData name="christine.robinson@halton.ca" userId="S::urn:spo:guest#christine.robinson@halton.ca::" providerId="AD" clId="Web-{4DE82F93-F15A-F451-C586-C6A9D1237762}" dt="2023-11-13T15:30:47.828" v="96"/>
        <pc:sldMkLst>
          <pc:docMk/>
          <pc:sldMk cId="2763518976" sldId="295"/>
        </pc:sldMkLst>
      </pc:sldChg>
      <pc:sldChg chg="modNotes">
        <pc:chgData name="christine.robinson@halton.ca" userId="S::urn:spo:guest#christine.robinson@halton.ca::" providerId="AD" clId="Web-{4DE82F93-F15A-F451-C586-C6A9D1237762}" dt="2023-11-13T15:29:59.140" v="91"/>
        <pc:sldMkLst>
          <pc:docMk/>
          <pc:sldMk cId="3564216671" sldId="300"/>
        </pc:sldMkLst>
      </pc:sldChg>
    </pc:docChg>
  </pc:docChgLst>
  <pc:docChgLst>
    <pc:chgData name="Kelley Elliott" userId="3f675dbd-0705-41ef-83de-c7f9aeb06846" providerId="ADAL" clId="{3858623E-A953-4AA0-84F3-BC264F898849}"/>
    <pc:docChg chg="undo custSel modSld">
      <pc:chgData name="Kelley Elliott" userId="3f675dbd-0705-41ef-83de-c7f9aeb06846" providerId="ADAL" clId="{3858623E-A953-4AA0-84F3-BC264F898849}" dt="2023-11-01T19:04:02.036" v="1138" actId="255"/>
      <pc:docMkLst>
        <pc:docMk/>
      </pc:docMkLst>
      <pc:sldChg chg="modNotesTx">
        <pc:chgData name="Kelley Elliott" userId="3f675dbd-0705-41ef-83de-c7f9aeb06846" providerId="ADAL" clId="{3858623E-A953-4AA0-84F3-BC264F898849}" dt="2023-11-01T18:20:31.173" v="218" actId="20577"/>
        <pc:sldMkLst>
          <pc:docMk/>
          <pc:sldMk cId="2883558794" sldId="276"/>
        </pc:sldMkLst>
      </pc:sldChg>
      <pc:sldChg chg="modNotesTx">
        <pc:chgData name="Kelley Elliott" userId="3f675dbd-0705-41ef-83de-c7f9aeb06846" providerId="ADAL" clId="{3858623E-A953-4AA0-84F3-BC264F898849}" dt="2023-11-01T18:20:26.659" v="212" actId="20577"/>
        <pc:sldMkLst>
          <pc:docMk/>
          <pc:sldMk cId="416029402" sldId="289"/>
        </pc:sldMkLst>
      </pc:sldChg>
      <pc:sldChg chg="modNotesTx">
        <pc:chgData name="Kelley Elliott" userId="3f675dbd-0705-41ef-83de-c7f9aeb06846" providerId="ADAL" clId="{3858623E-A953-4AA0-84F3-BC264F898849}" dt="2023-11-01T18:20:09.516" v="206" actId="20577"/>
        <pc:sldMkLst>
          <pc:docMk/>
          <pc:sldMk cId="3459191993" sldId="290"/>
        </pc:sldMkLst>
      </pc:sldChg>
      <pc:sldChg chg="modNotesTx">
        <pc:chgData name="Kelley Elliott" userId="3f675dbd-0705-41ef-83de-c7f9aeb06846" providerId="ADAL" clId="{3858623E-A953-4AA0-84F3-BC264F898849}" dt="2023-11-01T18:19:59.383" v="197" actId="20577"/>
        <pc:sldMkLst>
          <pc:docMk/>
          <pc:sldMk cId="3126052916" sldId="292"/>
        </pc:sldMkLst>
      </pc:sldChg>
      <pc:sldChg chg="addSp delSp modSp mod modNotesTx">
        <pc:chgData name="Kelley Elliott" userId="3f675dbd-0705-41ef-83de-c7f9aeb06846" providerId="ADAL" clId="{3858623E-A953-4AA0-84F3-BC264F898849}" dt="2023-11-01T19:04:02.036" v="1138" actId="255"/>
        <pc:sldMkLst>
          <pc:docMk/>
          <pc:sldMk cId="2475239419" sldId="293"/>
        </pc:sldMkLst>
        <pc:spChg chg="add mod">
          <ac:chgData name="Kelley Elliott" userId="3f675dbd-0705-41ef-83de-c7f9aeb06846" providerId="ADAL" clId="{3858623E-A953-4AA0-84F3-BC264F898849}" dt="2023-11-01T18:59:28.458" v="1090" actId="14100"/>
          <ac:spMkLst>
            <pc:docMk/>
            <pc:sldMk cId="2475239419" sldId="293"/>
            <ac:spMk id="2" creationId="{B2F5CEDF-B27F-EEC0-245D-4410CBB242C0}"/>
          </ac:spMkLst>
        </pc:spChg>
        <pc:spChg chg="add del mod">
          <ac:chgData name="Kelley Elliott" userId="3f675dbd-0705-41ef-83de-c7f9aeb06846" providerId="ADAL" clId="{3858623E-A953-4AA0-84F3-BC264F898849}" dt="2023-11-01T18:59:12.357" v="1086"/>
          <ac:spMkLst>
            <pc:docMk/>
            <pc:sldMk cId="2475239419" sldId="293"/>
            <ac:spMk id="3" creationId="{AEA41FFC-9323-2387-1112-AEE71CE60E34}"/>
          </ac:spMkLst>
        </pc:spChg>
        <pc:spChg chg="add del mod">
          <ac:chgData name="Kelley Elliott" userId="3f675dbd-0705-41ef-83de-c7f9aeb06846" providerId="ADAL" clId="{3858623E-A953-4AA0-84F3-BC264F898849}" dt="2023-11-01T19:04:02.036" v="1138" actId="255"/>
          <ac:spMkLst>
            <pc:docMk/>
            <pc:sldMk cId="2475239419" sldId="293"/>
            <ac:spMk id="5" creationId="{B877E44E-611F-D1AA-93FC-5751C7A525EC}"/>
          </ac:spMkLst>
        </pc:spChg>
        <pc:spChg chg="add del mod">
          <ac:chgData name="Kelley Elliott" userId="3f675dbd-0705-41ef-83de-c7f9aeb06846" providerId="ADAL" clId="{3858623E-A953-4AA0-84F3-BC264F898849}" dt="2023-11-01T19:01:41.851" v="1108" actId="478"/>
          <ac:spMkLst>
            <pc:docMk/>
            <pc:sldMk cId="2475239419" sldId="293"/>
            <ac:spMk id="9" creationId="{1F8D3A8D-8596-574F-AE33-F7822326D4D4}"/>
          </ac:spMkLst>
        </pc:spChg>
        <pc:spChg chg="add del mod">
          <ac:chgData name="Kelley Elliott" userId="3f675dbd-0705-41ef-83de-c7f9aeb06846" providerId="ADAL" clId="{3858623E-A953-4AA0-84F3-BC264F898849}" dt="2023-11-01T19:02:23.731" v="1117"/>
          <ac:spMkLst>
            <pc:docMk/>
            <pc:sldMk cId="2475239419" sldId="293"/>
            <ac:spMk id="12" creationId="{20F2A100-030E-4FDB-B84E-564AAE91D9AB}"/>
          </ac:spMkLst>
        </pc:spChg>
        <pc:spChg chg="add mod">
          <ac:chgData name="Kelley Elliott" userId="3f675dbd-0705-41ef-83de-c7f9aeb06846" providerId="ADAL" clId="{3858623E-A953-4AA0-84F3-BC264F898849}" dt="2023-11-01T19:03:07.487" v="1137" actId="20577"/>
          <ac:spMkLst>
            <pc:docMk/>
            <pc:sldMk cId="2475239419" sldId="293"/>
            <ac:spMk id="13" creationId="{22DFC688-087A-04BC-A854-806245D9D9F7}"/>
          </ac:spMkLst>
        </pc:spChg>
        <pc:picChg chg="add mod">
          <ac:chgData name="Kelley Elliott" userId="3f675dbd-0705-41ef-83de-c7f9aeb06846" providerId="ADAL" clId="{3858623E-A953-4AA0-84F3-BC264F898849}" dt="2023-11-01T19:00:27.712" v="1095" actId="14100"/>
          <ac:picMkLst>
            <pc:docMk/>
            <pc:sldMk cId="2475239419" sldId="293"/>
            <ac:picMk id="7" creationId="{0A3E226A-17D3-6F19-A0C7-B814C5F64C81}"/>
          </ac:picMkLst>
        </pc:picChg>
        <pc:picChg chg="add del">
          <ac:chgData name="Kelley Elliott" userId="3f675dbd-0705-41ef-83de-c7f9aeb06846" providerId="ADAL" clId="{3858623E-A953-4AA0-84F3-BC264F898849}" dt="2023-11-01T19:02:11.098" v="1111" actId="22"/>
          <ac:picMkLst>
            <pc:docMk/>
            <pc:sldMk cId="2475239419" sldId="293"/>
            <ac:picMk id="11" creationId="{82EA684B-E29A-4DE2-13BC-8C94C6408C54}"/>
          </ac:picMkLst>
        </pc:picChg>
      </pc:sldChg>
      <pc:sldChg chg="modNotesTx">
        <pc:chgData name="Kelley Elliott" userId="3f675dbd-0705-41ef-83de-c7f9aeb06846" providerId="ADAL" clId="{3858623E-A953-4AA0-84F3-BC264F898849}" dt="2023-11-01T18:22:38.893" v="301" actId="20577"/>
        <pc:sldMkLst>
          <pc:docMk/>
          <pc:sldMk cId="1321668025" sldId="294"/>
        </pc:sldMkLst>
      </pc:sldChg>
      <pc:sldChg chg="addCm delCm modNotesTx">
        <pc:chgData name="Kelley Elliott" userId="3f675dbd-0705-41ef-83de-c7f9aeb06846" providerId="ADAL" clId="{3858623E-A953-4AA0-84F3-BC264F898849}" dt="2023-11-01T18:27:24.457" v="356"/>
        <pc:sldMkLst>
          <pc:docMk/>
          <pc:sldMk cId="2763518976" sldId="295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 del">
              <pc226:chgData name="Kelley Elliott" userId="3f675dbd-0705-41ef-83de-c7f9aeb06846" providerId="ADAL" clId="{3858623E-A953-4AA0-84F3-BC264F898849}" dt="2023-11-01T18:27:24.457" v="356"/>
              <pc2:cmMkLst xmlns:pc2="http://schemas.microsoft.com/office/powerpoint/2019/9/main/command">
                <pc:docMk/>
                <pc:sldMk cId="2763518976" sldId="295"/>
                <pc2:cmMk id="{CABD5E64-E8E3-4FC2-B609-94AF6670A2A8}"/>
              </pc2:cmMkLst>
            </pc226:cmChg>
          </p:ext>
        </pc:extLst>
      </pc:sldChg>
      <pc:sldChg chg="modNotesTx">
        <pc:chgData name="Kelley Elliott" userId="3f675dbd-0705-41ef-83de-c7f9aeb06846" providerId="ADAL" clId="{3858623E-A953-4AA0-84F3-BC264F898849}" dt="2023-11-01T18:18:38.737" v="146" actId="20577"/>
        <pc:sldMkLst>
          <pc:docMk/>
          <pc:sldMk cId="2180754435" sldId="296"/>
        </pc:sldMkLst>
      </pc:sldChg>
      <pc:sldChg chg="modNotesTx">
        <pc:chgData name="Kelley Elliott" userId="3f675dbd-0705-41ef-83de-c7f9aeb06846" providerId="ADAL" clId="{3858623E-A953-4AA0-84F3-BC264F898849}" dt="2023-11-01T18:17:34.786" v="140" actId="20577"/>
        <pc:sldMkLst>
          <pc:docMk/>
          <pc:sldMk cId="808832894" sldId="297"/>
        </pc:sldMkLst>
      </pc:sldChg>
      <pc:sldChg chg="modNotesTx">
        <pc:chgData name="Kelley Elliott" userId="3f675dbd-0705-41ef-83de-c7f9aeb06846" providerId="ADAL" clId="{3858623E-A953-4AA0-84F3-BC264F898849}" dt="2023-11-01T18:17:28.255" v="132" actId="20577"/>
        <pc:sldMkLst>
          <pc:docMk/>
          <pc:sldMk cId="1251804813" sldId="298"/>
        </pc:sldMkLst>
      </pc:sldChg>
      <pc:sldChg chg="modNotesTx">
        <pc:chgData name="Kelley Elliott" userId="3f675dbd-0705-41ef-83de-c7f9aeb06846" providerId="ADAL" clId="{3858623E-A953-4AA0-84F3-BC264F898849}" dt="2023-11-01T18:17:21.214" v="123" actId="20577"/>
        <pc:sldMkLst>
          <pc:docMk/>
          <pc:sldMk cId="1573047307" sldId="299"/>
        </pc:sldMkLst>
      </pc:sldChg>
    </pc:docChg>
  </pc:docChgLst>
  <pc:docChgLst>
    <pc:chgData name="Kelley Elliott" userId="S::kelley.elliott@county-lambton.on.ca::3f675dbd-0705-41ef-83de-c7f9aeb06846" providerId="AD" clId="Web-{4B381461-D530-2FEF-615D-7DA94C693B57}"/>
    <pc:docChg chg="modSld">
      <pc:chgData name="Kelley Elliott" userId="S::kelley.elliott@county-lambton.on.ca::3f675dbd-0705-41ef-83de-c7f9aeb06846" providerId="AD" clId="Web-{4B381461-D530-2FEF-615D-7DA94C693B57}" dt="2023-11-23T20:55:07.931" v="245"/>
      <pc:docMkLst>
        <pc:docMk/>
      </pc:docMkLst>
      <pc:sldChg chg="modNotes">
        <pc:chgData name="Kelley Elliott" userId="S::kelley.elliott@county-lambton.on.ca::3f675dbd-0705-41ef-83de-c7f9aeb06846" providerId="AD" clId="Web-{4B381461-D530-2FEF-615D-7DA94C693B57}" dt="2023-11-23T20:53:33.102" v="220"/>
        <pc:sldMkLst>
          <pc:docMk/>
          <pc:sldMk cId="2883558794" sldId="276"/>
        </pc:sldMkLst>
      </pc:sldChg>
      <pc:sldChg chg="modNotes">
        <pc:chgData name="Kelley Elliott" userId="S::kelley.elliott@county-lambton.on.ca::3f675dbd-0705-41ef-83de-c7f9aeb06846" providerId="AD" clId="Web-{4B381461-D530-2FEF-615D-7DA94C693B57}" dt="2023-11-23T20:53:16.086" v="207"/>
        <pc:sldMkLst>
          <pc:docMk/>
          <pc:sldMk cId="416029402" sldId="289"/>
        </pc:sldMkLst>
      </pc:sldChg>
      <pc:sldChg chg="modNotes">
        <pc:chgData name="Kelley Elliott" userId="S::kelley.elliott@county-lambton.on.ca::3f675dbd-0705-41ef-83de-c7f9aeb06846" providerId="AD" clId="Web-{4B381461-D530-2FEF-615D-7DA94C693B57}" dt="2023-11-23T20:52:59.055" v="198"/>
        <pc:sldMkLst>
          <pc:docMk/>
          <pc:sldMk cId="3459191993" sldId="290"/>
        </pc:sldMkLst>
      </pc:sldChg>
      <pc:sldChg chg="modNotes">
        <pc:chgData name="Kelley Elliott" userId="S::kelley.elliott@county-lambton.on.ca::3f675dbd-0705-41ef-83de-c7f9aeb06846" providerId="AD" clId="Web-{4B381461-D530-2FEF-615D-7DA94C693B57}" dt="2023-11-23T20:52:36.398" v="186"/>
        <pc:sldMkLst>
          <pc:docMk/>
          <pc:sldMk cId="4080567684" sldId="291"/>
        </pc:sldMkLst>
      </pc:sldChg>
      <pc:sldChg chg="modNotes">
        <pc:chgData name="Kelley Elliott" userId="S::kelley.elliott@county-lambton.on.ca::3f675dbd-0705-41ef-83de-c7f9aeb06846" providerId="AD" clId="Web-{4B381461-D530-2FEF-615D-7DA94C693B57}" dt="2023-11-23T20:51:35.600" v="164"/>
        <pc:sldMkLst>
          <pc:docMk/>
          <pc:sldMk cId="3126052916" sldId="292"/>
        </pc:sldMkLst>
      </pc:sldChg>
      <pc:sldChg chg="modNotes">
        <pc:chgData name="Kelley Elliott" userId="S::kelley.elliott@county-lambton.on.ca::3f675dbd-0705-41ef-83de-c7f9aeb06846" providerId="AD" clId="Web-{4B381461-D530-2FEF-615D-7DA94C693B57}" dt="2023-11-23T20:54:20.306" v="225"/>
        <pc:sldMkLst>
          <pc:docMk/>
          <pc:sldMk cId="2475239419" sldId="293"/>
        </pc:sldMkLst>
      </pc:sldChg>
      <pc:sldChg chg="modNotes">
        <pc:chgData name="Kelley Elliott" userId="S::kelley.elliott@county-lambton.on.ca::3f675dbd-0705-41ef-83de-c7f9aeb06846" providerId="AD" clId="Web-{4B381461-D530-2FEF-615D-7DA94C693B57}" dt="2023-11-23T20:51:27.803" v="159"/>
        <pc:sldMkLst>
          <pc:docMk/>
          <pc:sldMk cId="2355384415" sldId="301"/>
        </pc:sldMkLst>
      </pc:sldChg>
      <pc:sldChg chg="modNotes">
        <pc:chgData name="Kelley Elliott" userId="S::kelley.elliott@county-lambton.on.ca::3f675dbd-0705-41ef-83de-c7f9aeb06846" providerId="AD" clId="Web-{4B381461-D530-2FEF-615D-7DA94C693B57}" dt="2023-11-23T20:51:17.663" v="151"/>
        <pc:sldMkLst>
          <pc:docMk/>
          <pc:sldMk cId="235585596" sldId="302"/>
        </pc:sldMkLst>
      </pc:sldChg>
      <pc:sldChg chg="modNotes">
        <pc:chgData name="Kelley Elliott" userId="S::kelley.elliott@county-lambton.on.ca::3f675dbd-0705-41ef-83de-c7f9aeb06846" providerId="AD" clId="Web-{4B381461-D530-2FEF-615D-7DA94C693B57}" dt="2023-11-23T20:51:09.491" v="146"/>
        <pc:sldMkLst>
          <pc:docMk/>
          <pc:sldMk cId="1764375784" sldId="303"/>
        </pc:sldMkLst>
      </pc:sldChg>
      <pc:sldChg chg="modNotes">
        <pc:chgData name="Kelley Elliott" userId="S::kelley.elliott@county-lambton.on.ca::3f675dbd-0705-41ef-83de-c7f9aeb06846" providerId="AD" clId="Web-{4B381461-D530-2FEF-615D-7DA94C693B57}" dt="2023-11-23T20:54:24.790" v="228"/>
        <pc:sldMkLst>
          <pc:docMk/>
          <pc:sldMk cId="1490795786" sldId="304"/>
        </pc:sldMkLst>
      </pc:sldChg>
      <pc:sldChg chg="modNotes">
        <pc:chgData name="Kelley Elliott" userId="S::kelley.elliott@county-lambton.on.ca::3f675dbd-0705-41ef-83de-c7f9aeb06846" providerId="AD" clId="Web-{4B381461-D530-2FEF-615D-7DA94C693B57}" dt="2023-11-23T20:54:46.868" v="240"/>
        <pc:sldMkLst>
          <pc:docMk/>
          <pc:sldMk cId="2330893264" sldId="305"/>
        </pc:sldMkLst>
      </pc:sldChg>
      <pc:sldChg chg="modNotes">
        <pc:chgData name="Kelley Elliott" userId="S::kelley.elliott@county-lambton.on.ca::3f675dbd-0705-41ef-83de-c7f9aeb06846" providerId="AD" clId="Web-{4B381461-D530-2FEF-615D-7DA94C693B57}" dt="2023-11-23T20:50:12.912" v="110"/>
        <pc:sldMkLst>
          <pc:docMk/>
          <pc:sldMk cId="3035499021" sldId="306"/>
        </pc:sldMkLst>
      </pc:sldChg>
      <pc:sldChg chg="modNotes">
        <pc:chgData name="Kelley Elliott" userId="S::kelley.elliott@county-lambton.on.ca::3f675dbd-0705-41ef-83de-c7f9aeb06846" providerId="AD" clId="Web-{4B381461-D530-2FEF-615D-7DA94C693B57}" dt="2023-11-23T20:55:07.931" v="245"/>
        <pc:sldMkLst>
          <pc:docMk/>
          <pc:sldMk cId="1674241630" sldId="307"/>
        </pc:sldMkLst>
      </pc:sldChg>
      <pc:sldChg chg="modNotes">
        <pc:chgData name="Kelley Elliott" userId="S::kelley.elliott@county-lambton.on.ca::3f675dbd-0705-41ef-83de-c7f9aeb06846" providerId="AD" clId="Web-{4B381461-D530-2FEF-615D-7DA94C693B57}" dt="2023-11-23T20:55:01.165" v="243"/>
        <pc:sldMkLst>
          <pc:docMk/>
          <pc:sldMk cId="1633427360" sldId="308"/>
        </pc:sldMkLst>
      </pc:sldChg>
    </pc:docChg>
  </pc:docChgLst>
  <pc:docChgLst>
    <pc:chgData name="Sarah Petrie" userId="S::spetrie@swpublichealth.ca::8e290401-f6ae-4391-a769-2b0f365535f1" providerId="AD" clId="Web-{7A426E8A-AD5D-DADE-CEF0-64EEFBF3E8A8}"/>
    <pc:docChg chg="modSld">
      <pc:chgData name="Sarah Petrie" userId="S::spetrie@swpublichealth.ca::8e290401-f6ae-4391-a769-2b0f365535f1" providerId="AD" clId="Web-{7A426E8A-AD5D-DADE-CEF0-64EEFBF3E8A8}" dt="2024-07-30T15:13:18.300" v="10"/>
      <pc:docMkLst>
        <pc:docMk/>
      </pc:docMkLst>
      <pc:sldChg chg="delCm">
        <pc:chgData name="Sarah Petrie" userId="S::spetrie@swpublichealth.ca::8e290401-f6ae-4391-a769-2b0f365535f1" providerId="AD" clId="Web-{7A426E8A-AD5D-DADE-CEF0-64EEFBF3E8A8}" dt="2024-07-30T15:12:11.470" v="0"/>
        <pc:sldMkLst>
          <pc:docMk/>
          <pc:sldMk cId="2084892202" sldId="25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Sarah Petrie" userId="S::spetrie@swpublichealth.ca::8e290401-f6ae-4391-a769-2b0f365535f1" providerId="AD" clId="Web-{7A426E8A-AD5D-DADE-CEF0-64EEFBF3E8A8}" dt="2024-07-30T15:12:11.470" v="0"/>
              <pc2:cmMkLst xmlns:pc2="http://schemas.microsoft.com/office/powerpoint/2019/9/main/command">
                <pc:docMk/>
                <pc:sldMk cId="2084892202" sldId="256"/>
                <pc2:cmMk id="{C3EC5247-657B-498A-8990-5CAEDD705782}"/>
              </pc2:cmMkLst>
            </pc226:cmChg>
          </p:ext>
        </pc:extLst>
      </pc:sldChg>
      <pc:sldChg chg="modNotes">
        <pc:chgData name="Sarah Petrie" userId="S::spetrie@swpublichealth.ca::8e290401-f6ae-4391-a769-2b0f365535f1" providerId="AD" clId="Web-{7A426E8A-AD5D-DADE-CEF0-64EEFBF3E8A8}" dt="2024-07-30T15:13:06.769" v="4"/>
        <pc:sldMkLst>
          <pc:docMk/>
          <pc:sldMk cId="808832894" sldId="297"/>
        </pc:sldMkLst>
      </pc:sldChg>
      <pc:sldChg chg="modNotes">
        <pc:chgData name="Sarah Petrie" userId="S::spetrie@swpublichealth.ca::8e290401-f6ae-4391-a769-2b0f365535f1" providerId="AD" clId="Web-{7A426E8A-AD5D-DADE-CEF0-64EEFBF3E8A8}" dt="2024-07-30T15:13:11.972" v="6"/>
        <pc:sldMkLst>
          <pc:docMk/>
          <pc:sldMk cId="1251804813" sldId="298"/>
        </pc:sldMkLst>
      </pc:sldChg>
      <pc:sldChg chg="modNotes">
        <pc:chgData name="Sarah Petrie" userId="S::spetrie@swpublichealth.ca::8e290401-f6ae-4391-a769-2b0f365535f1" providerId="AD" clId="Web-{7A426E8A-AD5D-DADE-CEF0-64EEFBF3E8A8}" dt="2024-07-30T15:13:18.300" v="10"/>
        <pc:sldMkLst>
          <pc:docMk/>
          <pc:sldMk cId="1573047307" sldId="299"/>
        </pc:sldMkLst>
      </pc:sldChg>
    </pc:docChg>
  </pc:docChgLst>
  <pc:docChgLst>
    <pc:chgData name="joanna.verweel@toronto.ca" userId="S::urn:spo:guest#joanna.verweel@toronto.ca::" providerId="AD" clId="Web-{471FFFBB-8156-C702-8C28-B7495299D4DC}"/>
    <pc:docChg chg="modSld">
      <pc:chgData name="joanna.verweel@toronto.ca" userId="S::urn:spo:guest#joanna.verweel@toronto.ca::" providerId="AD" clId="Web-{471FFFBB-8156-C702-8C28-B7495299D4DC}" dt="2023-11-13T15:11:08.609" v="17" actId="20577"/>
      <pc:docMkLst>
        <pc:docMk/>
      </pc:docMkLst>
      <pc:sldChg chg="modSp">
        <pc:chgData name="joanna.verweel@toronto.ca" userId="S::urn:spo:guest#joanna.verweel@toronto.ca::" providerId="AD" clId="Web-{471FFFBB-8156-C702-8C28-B7495299D4DC}" dt="2023-11-13T15:11:08.609" v="17" actId="20577"/>
        <pc:sldMkLst>
          <pc:docMk/>
          <pc:sldMk cId="2180754435" sldId="296"/>
        </pc:sldMkLst>
        <pc:spChg chg="mod">
          <ac:chgData name="joanna.verweel@toronto.ca" userId="S::urn:spo:guest#joanna.verweel@toronto.ca::" providerId="AD" clId="Web-{471FFFBB-8156-C702-8C28-B7495299D4DC}" dt="2023-11-13T15:11:08.609" v="17" actId="20577"/>
          <ac:spMkLst>
            <pc:docMk/>
            <pc:sldMk cId="2180754435" sldId="296"/>
            <ac:spMk id="5" creationId="{B877E44E-611F-D1AA-93FC-5751C7A525EC}"/>
          </ac:spMkLst>
        </pc:spChg>
      </pc:sldChg>
      <pc:sldChg chg="modSp">
        <pc:chgData name="joanna.verweel@toronto.ca" userId="S::urn:spo:guest#joanna.verweel@toronto.ca::" providerId="AD" clId="Web-{471FFFBB-8156-C702-8C28-B7495299D4DC}" dt="2023-11-13T15:04:35.963" v="0" actId="20577"/>
        <pc:sldMkLst>
          <pc:docMk/>
          <pc:sldMk cId="1251804813" sldId="298"/>
        </pc:sldMkLst>
        <pc:spChg chg="mod">
          <ac:chgData name="joanna.verweel@toronto.ca" userId="S::urn:spo:guest#joanna.verweel@toronto.ca::" providerId="AD" clId="Web-{471FFFBB-8156-C702-8C28-B7495299D4DC}" dt="2023-11-13T15:04:35.963" v="0" actId="20577"/>
          <ac:spMkLst>
            <pc:docMk/>
            <pc:sldMk cId="1251804813" sldId="298"/>
            <ac:spMk id="3" creationId="{C1BBE032-1094-B914-B526-118E7E4C1EE0}"/>
          </ac:spMkLst>
        </pc:spChg>
      </pc:sldChg>
      <pc:sldChg chg="modSp">
        <pc:chgData name="joanna.verweel@toronto.ca" userId="S::urn:spo:guest#joanna.verweel@toronto.ca::" providerId="AD" clId="Web-{471FFFBB-8156-C702-8C28-B7495299D4DC}" dt="2023-11-13T15:04:41.698" v="1" actId="20577"/>
        <pc:sldMkLst>
          <pc:docMk/>
          <pc:sldMk cId="1573047307" sldId="299"/>
        </pc:sldMkLst>
        <pc:spChg chg="mod">
          <ac:chgData name="joanna.verweel@toronto.ca" userId="S::urn:spo:guest#joanna.verweel@toronto.ca::" providerId="AD" clId="Web-{471FFFBB-8156-C702-8C28-B7495299D4DC}" dt="2023-11-13T15:04:41.698" v="1" actId="20577"/>
          <ac:spMkLst>
            <pc:docMk/>
            <pc:sldMk cId="1573047307" sldId="299"/>
            <ac:spMk id="3" creationId="{C1BBE032-1094-B914-B526-118E7E4C1EE0}"/>
          </ac:spMkLst>
        </pc:spChg>
      </pc:sldChg>
    </pc:docChg>
  </pc:docChgLst>
  <pc:docChgLst>
    <pc:chgData name="christine.robinson@halton.ca" userId="S::urn:spo:guest#christine.robinson@halton.ca::" providerId="AD" clId="Web-{48039E9F-E1D3-0024-1BF3-158179A4046A}"/>
    <pc:docChg chg="modSld">
      <pc:chgData name="christine.robinson@halton.ca" userId="S::urn:spo:guest#christine.robinson@halton.ca::" providerId="AD" clId="Web-{48039E9F-E1D3-0024-1BF3-158179A4046A}" dt="2023-11-24T13:48:57.852" v="128"/>
      <pc:docMkLst>
        <pc:docMk/>
      </pc:docMkLst>
      <pc:sldChg chg="modNotes">
        <pc:chgData name="christine.robinson@halton.ca" userId="S::urn:spo:guest#christine.robinson@halton.ca::" providerId="AD" clId="Web-{48039E9F-E1D3-0024-1BF3-158179A4046A}" dt="2023-11-24T13:46:49.193" v="0"/>
        <pc:sldMkLst>
          <pc:docMk/>
          <pc:sldMk cId="1321668025" sldId="294"/>
        </pc:sldMkLst>
      </pc:sldChg>
      <pc:sldChg chg="modNotes">
        <pc:chgData name="christine.robinson@halton.ca" userId="S::urn:spo:guest#christine.robinson@halton.ca::" providerId="AD" clId="Web-{48039E9F-E1D3-0024-1BF3-158179A4046A}" dt="2023-11-24T13:48:57.852" v="128"/>
        <pc:sldMkLst>
          <pc:docMk/>
          <pc:sldMk cId="2763518976" sldId="295"/>
        </pc:sldMkLst>
      </pc:sldChg>
    </pc:docChg>
  </pc:docChgLst>
  <pc:docChgLst>
    <pc:chgData name="madison.reschke@niagararegion.ca" userId="S::urn:spo:guest#madison.reschke@niagararegion.ca::" providerId="AD" clId="Web-{91B087F7-1EA6-4781-8AAF-01547411E37E}"/>
    <pc:docChg chg="modSld">
      <pc:chgData name="madison.reschke@niagararegion.ca" userId="S::urn:spo:guest#madison.reschke@niagararegion.ca::" providerId="AD" clId="Web-{91B087F7-1EA6-4781-8AAF-01547411E37E}" dt="2023-11-10T18:42:49.998" v="325"/>
      <pc:docMkLst>
        <pc:docMk/>
      </pc:docMkLst>
      <pc:sldChg chg="addSp modSp modNotes">
        <pc:chgData name="madison.reschke@niagararegion.ca" userId="S::urn:spo:guest#madison.reschke@niagararegion.ca::" providerId="AD" clId="Web-{91B087F7-1EA6-4781-8AAF-01547411E37E}" dt="2023-11-10T18:41:11.106" v="312"/>
        <pc:sldMkLst>
          <pc:docMk/>
          <pc:sldMk cId="3459191993" sldId="290"/>
        </pc:sldMkLst>
        <pc:spChg chg="mod">
          <ac:chgData name="madison.reschke@niagararegion.ca" userId="S::urn:spo:guest#madison.reschke@niagararegion.ca::" providerId="AD" clId="Web-{91B087F7-1EA6-4781-8AAF-01547411E37E}" dt="2023-11-10T17:52:20.553" v="12" actId="20577"/>
          <ac:spMkLst>
            <pc:docMk/>
            <pc:sldMk cId="3459191993" sldId="290"/>
            <ac:spMk id="5" creationId="{B877E44E-611F-D1AA-93FC-5751C7A525EC}"/>
          </ac:spMkLst>
        </pc:spChg>
        <pc:picChg chg="add mod modCrop">
          <ac:chgData name="madison.reschke@niagararegion.ca" userId="S::urn:spo:guest#madison.reschke@niagararegion.ca::" providerId="AD" clId="Web-{91B087F7-1EA6-4781-8AAF-01547411E37E}" dt="2023-11-10T17:52:05.912" v="10" actId="1076"/>
          <ac:picMkLst>
            <pc:docMk/>
            <pc:sldMk cId="3459191993" sldId="290"/>
            <ac:picMk id="2" creationId="{0E64C5CC-C7F7-EF24-B478-941EBC7E0B08}"/>
          </ac:picMkLst>
        </pc:picChg>
      </pc:sldChg>
      <pc:sldChg chg="modNotes">
        <pc:chgData name="madison.reschke@niagararegion.ca" userId="S::urn:spo:guest#madison.reschke@niagararegion.ca::" providerId="AD" clId="Web-{91B087F7-1EA6-4781-8AAF-01547411E37E}" dt="2023-11-10T18:42:49.998" v="325"/>
        <pc:sldMkLst>
          <pc:docMk/>
          <pc:sldMk cId="3126052916" sldId="292"/>
        </pc:sldMkLst>
      </pc:sldChg>
    </pc:docChg>
  </pc:docChgLst>
  <pc:docChgLst>
    <pc:chgData name="jenn.mcpherson@niagararegion.ca" userId="S::urn:spo:guest#jenn.mcpherson@niagararegion.ca::" providerId="AD" clId="Web-{70B29BD1-FA08-EDE0-580D-62E8787FF597}"/>
    <pc:docChg chg="modSld">
      <pc:chgData name="jenn.mcpherson@niagararegion.ca" userId="S::urn:spo:guest#jenn.mcpherson@niagararegion.ca::" providerId="AD" clId="Web-{70B29BD1-FA08-EDE0-580D-62E8787FF597}" dt="2023-11-08T16:43:20.072" v="493" actId="1076"/>
      <pc:docMkLst>
        <pc:docMk/>
      </pc:docMkLst>
      <pc:sldChg chg="addSp modSp modNotes">
        <pc:chgData name="jenn.mcpherson@niagararegion.ca" userId="S::urn:spo:guest#jenn.mcpherson@niagararegion.ca::" providerId="AD" clId="Web-{70B29BD1-FA08-EDE0-580D-62E8787FF597}" dt="2023-11-08T16:43:20.072" v="493" actId="1076"/>
        <pc:sldMkLst>
          <pc:docMk/>
          <pc:sldMk cId="2883558794" sldId="276"/>
        </pc:sldMkLst>
        <pc:spChg chg="mod">
          <ac:chgData name="jenn.mcpherson@niagararegion.ca" userId="S::urn:spo:guest#jenn.mcpherson@niagararegion.ca::" providerId="AD" clId="Web-{70B29BD1-FA08-EDE0-580D-62E8787FF597}" dt="2023-11-08T16:43:20.072" v="493" actId="1076"/>
          <ac:spMkLst>
            <pc:docMk/>
            <pc:sldMk cId="2883558794" sldId="276"/>
            <ac:spMk id="5" creationId="{B877E44E-611F-D1AA-93FC-5751C7A525EC}"/>
          </ac:spMkLst>
        </pc:spChg>
        <pc:picChg chg="add mod">
          <ac:chgData name="jenn.mcpherson@niagararegion.ca" userId="S::urn:spo:guest#jenn.mcpherson@niagararegion.ca::" providerId="AD" clId="Web-{70B29BD1-FA08-EDE0-580D-62E8787FF597}" dt="2023-11-08T16:43:03.525" v="490" actId="1076"/>
          <ac:picMkLst>
            <pc:docMk/>
            <pc:sldMk cId="2883558794" sldId="276"/>
            <ac:picMk id="2" creationId="{2D6A3AE3-F2E8-E4EF-6504-3B1F7F2AFB70}"/>
          </ac:picMkLst>
        </pc:picChg>
      </pc:sldChg>
      <pc:sldChg chg="addSp modSp modNotes">
        <pc:chgData name="jenn.mcpherson@niagararegion.ca" userId="S::urn:spo:guest#jenn.mcpherson@niagararegion.ca::" providerId="AD" clId="Web-{70B29BD1-FA08-EDE0-580D-62E8787FF597}" dt="2023-11-08T16:42:43.228" v="487" actId="1076"/>
        <pc:sldMkLst>
          <pc:docMk/>
          <pc:sldMk cId="416029402" sldId="289"/>
        </pc:sldMkLst>
        <pc:spChg chg="mod">
          <ac:chgData name="jenn.mcpherson@niagararegion.ca" userId="S::urn:spo:guest#jenn.mcpherson@niagararegion.ca::" providerId="AD" clId="Web-{70B29BD1-FA08-EDE0-580D-62E8787FF597}" dt="2023-11-08T16:42:38.509" v="485" actId="20577"/>
          <ac:spMkLst>
            <pc:docMk/>
            <pc:sldMk cId="416029402" sldId="289"/>
            <ac:spMk id="5" creationId="{B877E44E-611F-D1AA-93FC-5751C7A525EC}"/>
          </ac:spMkLst>
        </pc:spChg>
        <pc:picChg chg="add mod">
          <ac:chgData name="jenn.mcpherson@niagararegion.ca" userId="S::urn:spo:guest#jenn.mcpherson@niagararegion.ca::" providerId="AD" clId="Web-{70B29BD1-FA08-EDE0-580D-62E8787FF597}" dt="2023-11-08T16:42:43.228" v="487" actId="1076"/>
          <ac:picMkLst>
            <pc:docMk/>
            <pc:sldMk cId="416029402" sldId="289"/>
            <ac:picMk id="2" creationId="{9FF7CDA1-9CFA-B36B-D8FE-F2E72480EE85}"/>
          </ac:picMkLst>
        </pc:picChg>
      </pc:sldChg>
    </pc:docChg>
  </pc:docChgLst>
  <pc:docChgLst>
    <pc:chgData name="Kelley Elliott" userId="S::kelley.elliott@county-lambton.on.ca::3f675dbd-0705-41ef-83de-c7f9aeb06846" providerId="AD" clId="Web-{4E3AEAE8-8443-1187-1260-8769EFFFD638}"/>
    <pc:docChg chg="addSld modSld sldOrd">
      <pc:chgData name="Kelley Elliott" userId="S::kelley.elliott@county-lambton.on.ca::3f675dbd-0705-41ef-83de-c7f9aeb06846" providerId="AD" clId="Web-{4E3AEAE8-8443-1187-1260-8769EFFFD638}" dt="2023-11-14T15:05:38.201" v="795"/>
      <pc:docMkLst>
        <pc:docMk/>
      </pc:docMkLst>
      <pc:sldChg chg="modSp modNotes">
        <pc:chgData name="Kelley Elliott" userId="S::kelley.elliott@county-lambton.on.ca::3f675dbd-0705-41ef-83de-c7f9aeb06846" providerId="AD" clId="Web-{4E3AEAE8-8443-1187-1260-8769EFFFD638}" dt="2023-11-14T15:01:45.557" v="779"/>
        <pc:sldMkLst>
          <pc:docMk/>
          <pc:sldMk cId="4080567684" sldId="291"/>
        </pc:sldMkLst>
        <pc:spChg chg="mod">
          <ac:chgData name="Kelley Elliott" userId="S::kelley.elliott@county-lambton.on.ca::3f675dbd-0705-41ef-83de-c7f9aeb06846" providerId="AD" clId="Web-{4E3AEAE8-8443-1187-1260-8769EFFFD638}" dt="2023-11-14T14:36:29.894" v="330" actId="20577"/>
          <ac:spMkLst>
            <pc:docMk/>
            <pc:sldMk cId="4080567684" sldId="291"/>
            <ac:spMk id="5" creationId="{B877E44E-611F-D1AA-93FC-5751C7A525EC}"/>
          </ac:spMkLst>
        </pc:spChg>
      </pc:sldChg>
      <pc:sldChg chg="delCm modCm modNotes">
        <pc:chgData name="Kelley Elliott" userId="S::kelley.elliott@county-lambton.on.ca::3f675dbd-0705-41ef-83de-c7f9aeb06846" providerId="AD" clId="Web-{4E3AEAE8-8443-1187-1260-8769EFFFD638}" dt="2023-11-14T15:05:38.201" v="795"/>
        <pc:sldMkLst>
          <pc:docMk/>
          <pc:sldMk cId="2475239419" sldId="29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Kelley Elliott" userId="S::kelley.elliott@county-lambton.on.ca::3f675dbd-0705-41ef-83de-c7f9aeb06846" providerId="AD" clId="Web-{4E3AEAE8-8443-1187-1260-8769EFFFD638}" dt="2023-11-14T15:05:38.201" v="795"/>
              <pc2:cmMkLst xmlns:pc2="http://schemas.microsoft.com/office/powerpoint/2019/9/main/command">
                <pc:docMk/>
                <pc:sldMk cId="2475239419" sldId="293"/>
                <pc2:cmMk id="{ABA9BE1D-19E6-4D39-8E15-F27CED4A38CB}"/>
              </pc2:cmMkLst>
            </pc226:cmChg>
          </p:ext>
        </pc:extLst>
      </pc:sldChg>
      <pc:sldChg chg="modNotes">
        <pc:chgData name="Kelley Elliott" userId="S::kelley.elliott@county-lambton.on.ca::3f675dbd-0705-41ef-83de-c7f9aeb06846" providerId="AD" clId="Web-{4E3AEAE8-8443-1187-1260-8769EFFFD638}" dt="2023-11-14T15:04:19.059" v="786"/>
        <pc:sldMkLst>
          <pc:docMk/>
          <pc:sldMk cId="1490795786" sldId="304"/>
        </pc:sldMkLst>
      </pc:sldChg>
      <pc:sldChg chg="modSp modNotes">
        <pc:chgData name="Kelley Elliott" userId="S::kelley.elliott@county-lambton.on.ca::3f675dbd-0705-41ef-83de-c7f9aeb06846" providerId="AD" clId="Web-{4E3AEAE8-8443-1187-1260-8769EFFFD638}" dt="2023-11-14T15:04:29.434" v="788"/>
        <pc:sldMkLst>
          <pc:docMk/>
          <pc:sldMk cId="2330893264" sldId="305"/>
        </pc:sldMkLst>
        <pc:spChg chg="mod">
          <ac:chgData name="Kelley Elliott" userId="S::kelley.elliott@county-lambton.on.ca::3f675dbd-0705-41ef-83de-c7f9aeb06846" providerId="AD" clId="Web-{4E3AEAE8-8443-1187-1260-8769EFFFD638}" dt="2023-11-14T14:32:55.235" v="321" actId="20577"/>
          <ac:spMkLst>
            <pc:docMk/>
            <pc:sldMk cId="2330893264" sldId="305"/>
            <ac:spMk id="13" creationId="{22DFC688-087A-04BC-A854-806245D9D9F7}"/>
          </ac:spMkLst>
        </pc:spChg>
      </pc:sldChg>
      <pc:sldChg chg="modSp modNotes">
        <pc:chgData name="Kelley Elliott" userId="S::kelley.elliott@county-lambton.on.ca::3f675dbd-0705-41ef-83de-c7f9aeb06846" providerId="AD" clId="Web-{4E3AEAE8-8443-1187-1260-8769EFFFD638}" dt="2023-11-14T15:04:59.732" v="793"/>
        <pc:sldMkLst>
          <pc:docMk/>
          <pc:sldMk cId="3035499021" sldId="306"/>
        </pc:sldMkLst>
        <pc:spChg chg="mod">
          <ac:chgData name="Kelley Elliott" userId="S::kelley.elliott@county-lambton.on.ca::3f675dbd-0705-41ef-83de-c7f9aeb06846" providerId="AD" clId="Web-{4E3AEAE8-8443-1187-1260-8769EFFFD638}" dt="2023-11-14T14:35:39.925" v="329" actId="20577"/>
          <ac:spMkLst>
            <pc:docMk/>
            <pc:sldMk cId="3035499021" sldId="306"/>
            <ac:spMk id="13" creationId="{22DFC688-087A-04BC-A854-806245D9D9F7}"/>
          </ac:spMkLst>
        </pc:spChg>
      </pc:sldChg>
      <pc:sldChg chg="ord">
        <pc:chgData name="Kelley Elliott" userId="S::kelley.elliott@county-lambton.on.ca::3f675dbd-0705-41ef-83de-c7f9aeb06846" providerId="AD" clId="Web-{4E3AEAE8-8443-1187-1260-8769EFFFD638}" dt="2023-11-14T14:32:11.047" v="318"/>
        <pc:sldMkLst>
          <pc:docMk/>
          <pc:sldMk cId="1674241630" sldId="307"/>
        </pc:sldMkLst>
      </pc:sldChg>
      <pc:sldChg chg="modSp add replId modNotes">
        <pc:chgData name="Kelley Elliott" userId="S::kelley.elliott@county-lambton.on.ca::3f675dbd-0705-41ef-83de-c7f9aeb06846" providerId="AD" clId="Web-{4E3AEAE8-8443-1187-1260-8769EFFFD638}" dt="2023-11-14T15:04:37.700" v="790"/>
        <pc:sldMkLst>
          <pc:docMk/>
          <pc:sldMk cId="1633427360" sldId="308"/>
        </pc:sldMkLst>
        <pc:spChg chg="mod">
          <ac:chgData name="Kelley Elliott" userId="S::kelley.elliott@county-lambton.on.ca::3f675dbd-0705-41ef-83de-c7f9aeb06846" providerId="AD" clId="Web-{4E3AEAE8-8443-1187-1260-8769EFFFD638}" dt="2023-11-14T14:30:44.718" v="305" actId="20577"/>
          <ac:spMkLst>
            <pc:docMk/>
            <pc:sldMk cId="1633427360" sldId="308"/>
            <ac:spMk id="13" creationId="{22DFC688-087A-04BC-A854-806245D9D9F7}"/>
          </ac:spMkLst>
        </pc:spChg>
      </pc:sldChg>
    </pc:docChg>
  </pc:docChgLst>
  <pc:docChgLst>
    <pc:chgData name="christine.robinson@halton.ca" userId="S::urn:spo:guest#christine.robinson@halton.ca::" providerId="AD" clId="Web-{1459DE83-089C-D4EF-9066-A8EB229DAF68}"/>
    <pc:docChg chg="addSld delSld modSld">
      <pc:chgData name="christine.robinson@halton.ca" userId="S::urn:spo:guest#christine.robinson@halton.ca::" providerId="AD" clId="Web-{1459DE83-089C-D4EF-9066-A8EB229DAF68}" dt="2023-11-01T20:09:11.537" v="632"/>
      <pc:docMkLst>
        <pc:docMk/>
      </pc:docMkLst>
      <pc:sldChg chg="modSp modNotes">
        <pc:chgData name="christine.robinson@halton.ca" userId="S::urn:spo:guest#christine.robinson@halton.ca::" providerId="AD" clId="Web-{1459DE83-089C-D4EF-9066-A8EB229DAF68}" dt="2023-11-01T20:08:06.818" v="603"/>
        <pc:sldMkLst>
          <pc:docMk/>
          <pc:sldMk cId="1321668025" sldId="294"/>
        </pc:sldMkLst>
        <pc:spChg chg="mod">
          <ac:chgData name="christine.robinson@halton.ca" userId="S::urn:spo:guest#christine.robinson@halton.ca::" providerId="AD" clId="Web-{1459DE83-089C-D4EF-9066-A8EB229DAF68}" dt="2023-11-01T20:03:51.721" v="409" actId="14100"/>
          <ac:spMkLst>
            <pc:docMk/>
            <pc:sldMk cId="1321668025" sldId="294"/>
            <ac:spMk id="10" creationId="{7CDE85DA-641B-0430-6EFB-B23CDB2C55FA}"/>
          </ac:spMkLst>
        </pc:spChg>
      </pc:sldChg>
      <pc:sldChg chg="modNotes">
        <pc:chgData name="christine.robinson@halton.ca" userId="S::urn:spo:guest#christine.robinson@halton.ca::" providerId="AD" clId="Web-{1459DE83-089C-D4EF-9066-A8EB229DAF68}" dt="2023-11-01T20:09:11.537" v="632"/>
        <pc:sldMkLst>
          <pc:docMk/>
          <pc:sldMk cId="2763518976" sldId="295"/>
        </pc:sldMkLst>
      </pc:sldChg>
      <pc:sldChg chg="new del">
        <pc:chgData name="christine.robinson@halton.ca" userId="S::urn:spo:guest#christine.robinson@halton.ca::" providerId="AD" clId="Web-{1459DE83-089C-D4EF-9066-A8EB229DAF68}" dt="2023-11-01T19:36:57.860" v="31"/>
        <pc:sldMkLst>
          <pc:docMk/>
          <pc:sldMk cId="3258748188" sldId="300"/>
        </pc:sldMkLst>
      </pc:sldChg>
      <pc:sldChg chg="addSp delSp modSp add replId modNotes">
        <pc:chgData name="christine.robinson@halton.ca" userId="S::urn:spo:guest#christine.robinson@halton.ca::" providerId="AD" clId="Web-{1459DE83-089C-D4EF-9066-A8EB229DAF68}" dt="2023-11-01T20:08:16.849" v="604"/>
        <pc:sldMkLst>
          <pc:docMk/>
          <pc:sldMk cId="3564216671" sldId="300"/>
        </pc:sldMkLst>
        <pc:spChg chg="mod">
          <ac:chgData name="christine.robinson@halton.ca" userId="S::urn:spo:guest#christine.robinson@halton.ca::" providerId="AD" clId="Web-{1459DE83-089C-D4EF-9066-A8EB229DAF68}" dt="2023-11-01T20:04:07.268" v="414" actId="14100"/>
          <ac:spMkLst>
            <pc:docMk/>
            <pc:sldMk cId="3564216671" sldId="300"/>
            <ac:spMk id="10" creationId="{7CDE85DA-641B-0430-6EFB-B23CDB2C55FA}"/>
          </ac:spMkLst>
        </pc:spChg>
        <pc:spChg chg="add del mod">
          <ac:chgData name="christine.robinson@halton.ca" userId="S::urn:spo:guest#christine.robinson@halton.ca::" providerId="AD" clId="Web-{1459DE83-089C-D4EF-9066-A8EB229DAF68}" dt="2023-11-01T19:50:28.369" v="143"/>
          <ac:spMkLst>
            <pc:docMk/>
            <pc:sldMk cId="3564216671" sldId="300"/>
            <ac:spMk id="26" creationId="{2EEE5282-208A-69A2-0DEB-68B49CCFF309}"/>
          </ac:spMkLst>
        </pc:spChg>
        <pc:spChg chg="add mod">
          <ac:chgData name="christine.robinson@halton.ca" userId="S::urn:spo:guest#christine.robinson@halton.ca::" providerId="AD" clId="Web-{1459DE83-089C-D4EF-9066-A8EB229DAF68}" dt="2023-11-01T19:52:31.386" v="181" actId="1076"/>
          <ac:spMkLst>
            <pc:docMk/>
            <pc:sldMk cId="3564216671" sldId="300"/>
            <ac:spMk id="27" creationId="{98189F03-0512-0324-A6FF-CD1F035BB56B}"/>
          </ac:spMkLst>
        </pc:spChg>
        <pc:spChg chg="add mod">
          <ac:chgData name="christine.robinson@halton.ca" userId="S::urn:spo:guest#christine.robinson@halton.ca::" providerId="AD" clId="Web-{1459DE83-089C-D4EF-9066-A8EB229DAF68}" dt="2023-11-01T19:58:15.343" v="292" actId="20577"/>
          <ac:spMkLst>
            <pc:docMk/>
            <pc:sldMk cId="3564216671" sldId="300"/>
            <ac:spMk id="28" creationId="{8BE4C758-EC8D-696D-61E8-BEB3FBD4031B}"/>
          </ac:spMkLst>
        </pc:spChg>
        <pc:spChg chg="add mod">
          <ac:chgData name="christine.robinson@halton.ca" userId="S::urn:spo:guest#christine.robinson@halton.ca::" providerId="AD" clId="Web-{1459DE83-089C-D4EF-9066-A8EB229DAF68}" dt="2023-11-01T19:54:02.106" v="204" actId="1076"/>
          <ac:spMkLst>
            <pc:docMk/>
            <pc:sldMk cId="3564216671" sldId="300"/>
            <ac:spMk id="29" creationId="{48471D8D-7F42-492B-5F68-CFDDA72FD898}"/>
          </ac:spMkLst>
        </pc:spChg>
        <pc:spChg chg="add mod">
          <ac:chgData name="christine.robinson@halton.ca" userId="S::urn:spo:guest#christine.robinson@halton.ca::" providerId="AD" clId="Web-{1459DE83-089C-D4EF-9066-A8EB229DAF68}" dt="2023-11-01T19:54:59.247" v="245" actId="1076"/>
          <ac:spMkLst>
            <pc:docMk/>
            <pc:sldMk cId="3564216671" sldId="300"/>
            <ac:spMk id="30" creationId="{2E0A2E96-4D5E-D325-2539-34979C41BBB9}"/>
          </ac:spMkLst>
        </pc:spChg>
        <pc:spChg chg="add mod">
          <ac:chgData name="christine.robinson@halton.ca" userId="S::urn:spo:guest#christine.robinson@halton.ca::" providerId="AD" clId="Web-{1459DE83-089C-D4EF-9066-A8EB229DAF68}" dt="2023-11-01T19:55:54.482" v="274" actId="1076"/>
          <ac:spMkLst>
            <pc:docMk/>
            <pc:sldMk cId="3564216671" sldId="300"/>
            <ac:spMk id="31" creationId="{17A6DA34-854A-E99A-EF1C-28F904ECCD31}"/>
          </ac:spMkLst>
        </pc:spChg>
        <pc:picChg chg="del">
          <ac:chgData name="christine.robinson@halton.ca" userId="S::urn:spo:guest#christine.robinson@halton.ca::" providerId="AD" clId="Web-{1459DE83-089C-D4EF-9066-A8EB229DAF68}" dt="2023-11-01T19:37:52.470" v="33"/>
          <ac:picMkLst>
            <pc:docMk/>
            <pc:sldMk cId="3564216671" sldId="300"/>
            <ac:picMk id="2" creationId="{31EB7B0C-07A5-EB7D-9C17-E8E34DCA4E69}"/>
          </ac:picMkLst>
        </pc:picChg>
        <pc:picChg chg="del">
          <ac:chgData name="christine.robinson@halton.ca" userId="S::urn:spo:guest#christine.robinson@halton.ca::" providerId="AD" clId="Web-{1459DE83-089C-D4EF-9066-A8EB229DAF68}" dt="2023-11-01T19:37:53.142" v="34"/>
          <ac:picMkLst>
            <pc:docMk/>
            <pc:sldMk cId="3564216671" sldId="300"/>
            <ac:picMk id="3" creationId="{12D4AE66-4528-9775-8637-F97D0853E1AA}"/>
          </ac:picMkLst>
        </pc:picChg>
        <pc:picChg chg="del">
          <ac:chgData name="christine.robinson@halton.ca" userId="S::urn:spo:guest#christine.robinson@halton.ca::" providerId="AD" clId="Web-{1459DE83-089C-D4EF-9066-A8EB229DAF68}" dt="2023-11-01T19:37:53.767" v="35"/>
          <ac:picMkLst>
            <pc:docMk/>
            <pc:sldMk cId="3564216671" sldId="300"/>
            <ac:picMk id="4" creationId="{66C15329-045B-390D-BB65-28E2FDAD9502}"/>
          </ac:picMkLst>
        </pc:picChg>
        <pc:picChg chg="del">
          <ac:chgData name="christine.robinson@halton.ca" userId="S::urn:spo:guest#christine.robinson@halton.ca::" providerId="AD" clId="Web-{1459DE83-089C-D4EF-9066-A8EB229DAF68}" dt="2023-11-01T19:37:54.377" v="36"/>
          <ac:picMkLst>
            <pc:docMk/>
            <pc:sldMk cId="3564216671" sldId="300"/>
            <ac:picMk id="7" creationId="{8726F2A8-7ABE-EAA3-BFF3-7665ADA11F72}"/>
          </ac:picMkLst>
        </pc:picChg>
        <pc:picChg chg="del">
          <ac:chgData name="christine.robinson@halton.ca" userId="S::urn:spo:guest#christine.robinson@halton.ca::" providerId="AD" clId="Web-{1459DE83-089C-D4EF-9066-A8EB229DAF68}" dt="2023-11-01T19:37:55.017" v="37"/>
          <ac:picMkLst>
            <pc:docMk/>
            <pc:sldMk cId="3564216671" sldId="300"/>
            <ac:picMk id="8" creationId="{819E5819-2647-2884-C58D-FB06A005F0D6}"/>
          </ac:picMkLst>
        </pc:picChg>
        <pc:picChg chg="del">
          <ac:chgData name="christine.robinson@halton.ca" userId="S::urn:spo:guest#christine.robinson@halton.ca::" providerId="AD" clId="Web-{1459DE83-089C-D4EF-9066-A8EB229DAF68}" dt="2023-11-01T19:37:55.642" v="38"/>
          <ac:picMkLst>
            <pc:docMk/>
            <pc:sldMk cId="3564216671" sldId="300"/>
            <ac:picMk id="9" creationId="{A744E43F-FC4C-BB12-B5A0-ED37E695A860}"/>
          </ac:picMkLst>
        </pc:picChg>
        <pc:picChg chg="add mod">
          <ac:chgData name="christine.robinson@halton.ca" userId="S::urn:spo:guest#christine.robinson@halton.ca::" providerId="AD" clId="Web-{1459DE83-089C-D4EF-9066-A8EB229DAF68}" dt="2023-11-01T19:38:28.096" v="41" actId="1076"/>
          <ac:picMkLst>
            <pc:docMk/>
            <pc:sldMk cId="3564216671" sldId="300"/>
            <ac:picMk id="11" creationId="{5833837E-4539-AB3A-ABD2-06C332CCAAF6}"/>
          </ac:picMkLst>
        </pc:picChg>
        <pc:picChg chg="add del mod">
          <ac:chgData name="christine.robinson@halton.ca" userId="S::urn:spo:guest#christine.robinson@halton.ca::" providerId="AD" clId="Web-{1459DE83-089C-D4EF-9066-A8EB229DAF68}" dt="2023-11-01T19:39:26.596" v="43"/>
          <ac:picMkLst>
            <pc:docMk/>
            <pc:sldMk cId="3564216671" sldId="300"/>
            <ac:picMk id="12" creationId="{BB1DA3D3-5D8C-719D-DE42-3571394E9F9B}"/>
          </ac:picMkLst>
        </pc:picChg>
        <pc:picChg chg="add del mod">
          <ac:chgData name="christine.robinson@halton.ca" userId="S::urn:spo:guest#christine.robinson@halton.ca::" providerId="AD" clId="Web-{1459DE83-089C-D4EF-9066-A8EB229DAF68}" dt="2023-11-01T19:45:36.475" v="94"/>
          <ac:picMkLst>
            <pc:docMk/>
            <pc:sldMk cId="3564216671" sldId="300"/>
            <ac:picMk id="13" creationId="{DD04B991-A8C0-7F6D-218E-C079C8C45499}"/>
          </ac:picMkLst>
        </pc:picChg>
        <pc:picChg chg="add del mod">
          <ac:chgData name="christine.robinson@halton.ca" userId="S::urn:spo:guest#christine.robinson@halton.ca::" providerId="AD" clId="Web-{1459DE83-089C-D4EF-9066-A8EB229DAF68}" dt="2023-11-01T19:45:35.835" v="93"/>
          <ac:picMkLst>
            <pc:docMk/>
            <pc:sldMk cId="3564216671" sldId="300"/>
            <ac:picMk id="14" creationId="{C821235E-F707-0549-DD76-887D12BD5285}"/>
          </ac:picMkLst>
        </pc:picChg>
        <pc:picChg chg="add del mod">
          <ac:chgData name="christine.robinson@halton.ca" userId="S::urn:spo:guest#christine.robinson@halton.ca::" providerId="AD" clId="Web-{1459DE83-089C-D4EF-9066-A8EB229DAF68}" dt="2023-11-01T19:45:35.241" v="92"/>
          <ac:picMkLst>
            <pc:docMk/>
            <pc:sldMk cId="3564216671" sldId="300"/>
            <ac:picMk id="15" creationId="{1E2C761E-501D-7C4C-91CA-3782FE7BCF4D}"/>
          </ac:picMkLst>
        </pc:picChg>
        <pc:picChg chg="add del mod">
          <ac:chgData name="christine.robinson@halton.ca" userId="S::urn:spo:guest#christine.robinson@halton.ca::" providerId="AD" clId="Web-{1459DE83-089C-D4EF-9066-A8EB229DAF68}" dt="2023-11-01T19:45:34.522" v="91"/>
          <ac:picMkLst>
            <pc:docMk/>
            <pc:sldMk cId="3564216671" sldId="300"/>
            <ac:picMk id="16" creationId="{C4130280-241D-AAF9-14DB-C593D23D55F7}"/>
          </ac:picMkLst>
        </pc:picChg>
        <pc:picChg chg="add mod">
          <ac:chgData name="christine.robinson@halton.ca" userId="S::urn:spo:guest#christine.robinson@halton.ca::" providerId="AD" clId="Web-{1459DE83-089C-D4EF-9066-A8EB229DAF68}" dt="2023-11-01T19:56:51.295" v="281" actId="1076"/>
          <ac:picMkLst>
            <pc:docMk/>
            <pc:sldMk cId="3564216671" sldId="300"/>
            <ac:picMk id="17" creationId="{D8CD5E9B-4E4D-F68C-D29F-28BD0EBD789F}"/>
          </ac:picMkLst>
        </pc:picChg>
        <pc:picChg chg="add mod">
          <ac:chgData name="christine.robinson@halton.ca" userId="S::urn:spo:guest#christine.robinson@halton.ca::" providerId="AD" clId="Web-{1459DE83-089C-D4EF-9066-A8EB229DAF68}" dt="2023-11-01T19:57:14.467" v="285" actId="1076"/>
          <ac:picMkLst>
            <pc:docMk/>
            <pc:sldMk cId="3564216671" sldId="300"/>
            <ac:picMk id="18" creationId="{3E442806-BBDB-B910-7C65-67A38A337A5A}"/>
          </ac:picMkLst>
        </pc:picChg>
        <pc:picChg chg="add mod">
          <ac:chgData name="christine.robinson@halton.ca" userId="S::urn:spo:guest#christine.robinson@halton.ca::" providerId="AD" clId="Web-{1459DE83-089C-D4EF-9066-A8EB229DAF68}" dt="2023-11-01T19:57:09.014" v="284" actId="1076"/>
          <ac:picMkLst>
            <pc:docMk/>
            <pc:sldMk cId="3564216671" sldId="300"/>
            <ac:picMk id="20" creationId="{3C918BD1-1C67-1B46-C4FB-EF2E9846FEBA}"/>
          </ac:picMkLst>
        </pc:picChg>
        <pc:picChg chg="add mod">
          <ac:chgData name="christine.robinson@halton.ca" userId="S::urn:spo:guest#christine.robinson@halton.ca::" providerId="AD" clId="Web-{1459DE83-089C-D4EF-9066-A8EB229DAF68}" dt="2023-11-01T19:57:29.249" v="287" actId="1076"/>
          <ac:picMkLst>
            <pc:docMk/>
            <pc:sldMk cId="3564216671" sldId="300"/>
            <ac:picMk id="22" creationId="{C71A122B-FF9E-F668-3345-E095DFB78A09}"/>
          </ac:picMkLst>
        </pc:picChg>
        <pc:picChg chg="add mod">
          <ac:chgData name="christine.robinson@halton.ca" userId="S::urn:spo:guest#christine.robinson@halton.ca::" providerId="AD" clId="Web-{1459DE83-089C-D4EF-9066-A8EB229DAF68}" dt="2023-11-01T19:57:47.327" v="288" actId="1076"/>
          <ac:picMkLst>
            <pc:docMk/>
            <pc:sldMk cId="3564216671" sldId="300"/>
            <ac:picMk id="24" creationId="{45F2231B-28FA-804B-83E3-D6AD533620C4}"/>
          </ac:picMkLst>
        </pc:picChg>
      </pc:sldChg>
    </pc:docChg>
  </pc:docChgLst>
  <pc:docChgLst>
    <pc:chgData name="joanna.verweel@toronto.ca" userId="S::urn:spo:guest#joanna.verweel@toronto.ca::" providerId="AD" clId="Web-{8CDAB697-0B17-9642-98E2-7AEF4968A8F7}"/>
    <pc:docChg chg="modSld">
      <pc:chgData name="joanna.verweel@toronto.ca" userId="S::urn:spo:guest#joanna.verweel@toronto.ca::" providerId="AD" clId="Web-{8CDAB697-0B17-9642-98E2-7AEF4968A8F7}" dt="2023-11-13T14:13:09.858" v="72" actId="20577"/>
      <pc:docMkLst>
        <pc:docMk/>
      </pc:docMkLst>
      <pc:sldChg chg="modSp">
        <pc:chgData name="joanna.verweel@toronto.ca" userId="S::urn:spo:guest#joanna.verweel@toronto.ca::" providerId="AD" clId="Web-{8CDAB697-0B17-9642-98E2-7AEF4968A8F7}" dt="2023-11-13T14:13:09.858" v="72" actId="20577"/>
        <pc:sldMkLst>
          <pc:docMk/>
          <pc:sldMk cId="2180754435" sldId="296"/>
        </pc:sldMkLst>
        <pc:spChg chg="mod">
          <ac:chgData name="joanna.verweel@toronto.ca" userId="S::urn:spo:guest#joanna.verweel@toronto.ca::" providerId="AD" clId="Web-{8CDAB697-0B17-9642-98E2-7AEF4968A8F7}" dt="2023-11-13T14:13:09.858" v="72" actId="20577"/>
          <ac:spMkLst>
            <pc:docMk/>
            <pc:sldMk cId="2180754435" sldId="296"/>
            <ac:spMk id="5" creationId="{B877E44E-611F-D1AA-93FC-5751C7A525EC}"/>
          </ac:spMkLst>
        </pc:spChg>
      </pc:sldChg>
      <pc:sldChg chg="modSp">
        <pc:chgData name="joanna.verweel@toronto.ca" userId="S::urn:spo:guest#joanna.verweel@toronto.ca::" providerId="AD" clId="Web-{8CDAB697-0B17-9642-98E2-7AEF4968A8F7}" dt="2023-11-13T14:03:11.490" v="10" actId="20577"/>
        <pc:sldMkLst>
          <pc:docMk/>
          <pc:sldMk cId="808832894" sldId="297"/>
        </pc:sldMkLst>
        <pc:spChg chg="mod">
          <ac:chgData name="joanna.verweel@toronto.ca" userId="S::urn:spo:guest#joanna.verweel@toronto.ca::" providerId="AD" clId="Web-{8CDAB697-0B17-9642-98E2-7AEF4968A8F7}" dt="2023-11-13T14:03:11.490" v="10" actId="20577"/>
          <ac:spMkLst>
            <pc:docMk/>
            <pc:sldMk cId="808832894" sldId="297"/>
            <ac:spMk id="3" creationId="{C1BBE032-1094-B914-B526-118E7E4C1EE0}"/>
          </ac:spMkLst>
        </pc:spChg>
      </pc:sldChg>
      <pc:sldChg chg="modSp">
        <pc:chgData name="joanna.verweel@toronto.ca" userId="S::urn:spo:guest#joanna.verweel@toronto.ca::" providerId="AD" clId="Web-{8CDAB697-0B17-9642-98E2-7AEF4968A8F7}" dt="2023-11-13T14:07:41.103" v="23" actId="20577"/>
        <pc:sldMkLst>
          <pc:docMk/>
          <pc:sldMk cId="1251804813" sldId="298"/>
        </pc:sldMkLst>
        <pc:spChg chg="mod">
          <ac:chgData name="joanna.verweel@toronto.ca" userId="S::urn:spo:guest#joanna.verweel@toronto.ca::" providerId="AD" clId="Web-{8CDAB697-0B17-9642-98E2-7AEF4968A8F7}" dt="2023-11-13T14:07:41.103" v="23" actId="20577"/>
          <ac:spMkLst>
            <pc:docMk/>
            <pc:sldMk cId="1251804813" sldId="298"/>
            <ac:spMk id="3" creationId="{C1BBE032-1094-B914-B526-118E7E4C1EE0}"/>
          </ac:spMkLst>
        </pc:spChg>
      </pc:sldChg>
      <pc:sldChg chg="modSp">
        <pc:chgData name="joanna.verweel@toronto.ca" userId="S::urn:spo:guest#joanna.verweel@toronto.ca::" providerId="AD" clId="Web-{8CDAB697-0B17-9642-98E2-7AEF4968A8F7}" dt="2023-11-13T14:07:52.260" v="25" actId="20577"/>
        <pc:sldMkLst>
          <pc:docMk/>
          <pc:sldMk cId="1573047307" sldId="299"/>
        </pc:sldMkLst>
        <pc:spChg chg="mod">
          <ac:chgData name="joanna.verweel@toronto.ca" userId="S::urn:spo:guest#joanna.verweel@toronto.ca::" providerId="AD" clId="Web-{8CDAB697-0B17-9642-98E2-7AEF4968A8F7}" dt="2023-11-13T14:07:52.260" v="25" actId="20577"/>
          <ac:spMkLst>
            <pc:docMk/>
            <pc:sldMk cId="1573047307" sldId="299"/>
            <ac:spMk id="3" creationId="{C1BBE032-1094-B914-B526-118E7E4C1EE0}"/>
          </ac:spMkLst>
        </pc:spChg>
      </pc:sldChg>
    </pc:docChg>
  </pc:docChgLst>
  <pc:docChgLst>
    <pc:chgData name="christine.robinson@halton.ca" userId="S::urn:spo:guest#christine.robinson@halton.ca::" providerId="AD" clId="Web-{C26E7059-A821-4565-9706-FEF9F3B25023}"/>
    <pc:docChg chg="modSld">
      <pc:chgData name="christine.robinson@halton.ca" userId="S::urn:spo:guest#christine.robinson@halton.ca::" providerId="AD" clId="Web-{C26E7059-A821-4565-9706-FEF9F3B25023}" dt="2023-11-01T19:25:55.623" v="1785"/>
      <pc:docMkLst>
        <pc:docMk/>
      </pc:docMkLst>
      <pc:sldChg chg="addSp modSp modNotes">
        <pc:chgData name="christine.robinson@halton.ca" userId="S::urn:spo:guest#christine.robinson@halton.ca::" providerId="AD" clId="Web-{C26E7059-A821-4565-9706-FEF9F3B25023}" dt="2023-11-01T19:18:10.006" v="1727" actId="1076"/>
        <pc:sldMkLst>
          <pc:docMk/>
          <pc:sldMk cId="1321668025" sldId="294"/>
        </pc:sldMkLst>
        <pc:spChg chg="mod">
          <ac:chgData name="christine.robinson@halton.ca" userId="S::urn:spo:guest#christine.robinson@halton.ca::" providerId="AD" clId="Web-{C26E7059-A821-4565-9706-FEF9F3B25023}" dt="2023-11-01T19:06:30.417" v="1412" actId="20577"/>
          <ac:spMkLst>
            <pc:docMk/>
            <pc:sldMk cId="1321668025" sldId="294"/>
            <ac:spMk id="5" creationId="{B877E44E-611F-D1AA-93FC-5751C7A525EC}"/>
          </ac:spMkLst>
        </pc:spChg>
        <pc:spChg chg="add mod">
          <ac:chgData name="christine.robinson@halton.ca" userId="S::urn:spo:guest#christine.robinson@halton.ca::" providerId="AD" clId="Web-{C26E7059-A821-4565-9706-FEF9F3B25023}" dt="2023-11-01T19:08:45.153" v="1450" actId="1076"/>
          <ac:spMkLst>
            <pc:docMk/>
            <pc:sldMk cId="1321668025" sldId="294"/>
            <ac:spMk id="10" creationId="{7CDE85DA-641B-0430-6EFB-B23CDB2C55FA}"/>
          </ac:spMkLst>
        </pc:spChg>
        <pc:picChg chg="add mod">
          <ac:chgData name="christine.robinson@halton.ca" userId="S::urn:spo:guest#christine.robinson@halton.ca::" providerId="AD" clId="Web-{C26E7059-A821-4565-9706-FEF9F3B25023}" dt="2023-11-01T19:10:31.905" v="1477" actId="1076"/>
          <ac:picMkLst>
            <pc:docMk/>
            <pc:sldMk cId="1321668025" sldId="294"/>
            <ac:picMk id="2" creationId="{31EB7B0C-07A5-EB7D-9C17-E8E34DCA4E69}"/>
          </ac:picMkLst>
        </pc:picChg>
        <pc:picChg chg="add mod">
          <ac:chgData name="christine.robinson@halton.ca" userId="S::urn:spo:guest#christine.robinson@halton.ca::" providerId="AD" clId="Web-{C26E7059-A821-4565-9706-FEF9F3B25023}" dt="2023-11-01T19:08:51.934" v="1455" actId="1076"/>
          <ac:picMkLst>
            <pc:docMk/>
            <pc:sldMk cId="1321668025" sldId="294"/>
            <ac:picMk id="3" creationId="{12D4AE66-4528-9775-8637-F97D0853E1AA}"/>
          </ac:picMkLst>
        </pc:picChg>
        <pc:picChg chg="add mod">
          <ac:chgData name="christine.robinson@halton.ca" userId="S::urn:spo:guest#christine.robinson@halton.ca::" providerId="AD" clId="Web-{C26E7059-A821-4565-9706-FEF9F3B25023}" dt="2023-11-01T19:10:26.248" v="1475" actId="1076"/>
          <ac:picMkLst>
            <pc:docMk/>
            <pc:sldMk cId="1321668025" sldId="294"/>
            <ac:picMk id="4" creationId="{66C15329-045B-390D-BB65-28E2FDAD9502}"/>
          </ac:picMkLst>
        </pc:picChg>
        <pc:picChg chg="add mod">
          <ac:chgData name="christine.robinson@halton.ca" userId="S::urn:spo:guest#christine.robinson@halton.ca::" providerId="AD" clId="Web-{C26E7059-A821-4565-9706-FEF9F3B25023}" dt="2023-11-01T19:08:56.091" v="1457" actId="1076"/>
          <ac:picMkLst>
            <pc:docMk/>
            <pc:sldMk cId="1321668025" sldId="294"/>
            <ac:picMk id="7" creationId="{8726F2A8-7ABE-EAA3-BFF3-7665ADA11F72}"/>
          </ac:picMkLst>
        </pc:picChg>
        <pc:picChg chg="add mod">
          <ac:chgData name="christine.robinson@halton.ca" userId="S::urn:spo:guest#christine.robinson@halton.ca::" providerId="AD" clId="Web-{C26E7059-A821-4565-9706-FEF9F3B25023}" dt="2023-11-01T19:10:33.546" v="1478" actId="1076"/>
          <ac:picMkLst>
            <pc:docMk/>
            <pc:sldMk cId="1321668025" sldId="294"/>
            <ac:picMk id="8" creationId="{819E5819-2647-2884-C58D-FB06A005F0D6}"/>
          </ac:picMkLst>
        </pc:picChg>
        <pc:picChg chg="add mod">
          <ac:chgData name="christine.robinson@halton.ca" userId="S::urn:spo:guest#christine.robinson@halton.ca::" providerId="AD" clId="Web-{C26E7059-A821-4565-9706-FEF9F3B25023}" dt="2023-11-01T19:18:10.006" v="1727" actId="1076"/>
          <ac:picMkLst>
            <pc:docMk/>
            <pc:sldMk cId="1321668025" sldId="294"/>
            <ac:picMk id="9" creationId="{A744E43F-FC4C-BB12-B5A0-ED37E695A860}"/>
          </ac:picMkLst>
        </pc:picChg>
      </pc:sldChg>
      <pc:sldChg chg="addSp modSp modNotes">
        <pc:chgData name="christine.robinson@halton.ca" userId="S::urn:spo:guest#christine.robinson@halton.ca::" providerId="AD" clId="Web-{C26E7059-A821-4565-9706-FEF9F3B25023}" dt="2023-11-01T19:25:55.623" v="1785"/>
        <pc:sldMkLst>
          <pc:docMk/>
          <pc:sldMk cId="2763518976" sldId="295"/>
        </pc:sldMkLst>
        <pc:spChg chg="add mod">
          <ac:chgData name="christine.robinson@halton.ca" userId="S::urn:spo:guest#christine.robinson@halton.ca::" providerId="AD" clId="Web-{C26E7059-A821-4565-9706-FEF9F3B25023}" dt="2023-11-01T19:10:05.451" v="1474" actId="1076"/>
          <ac:spMkLst>
            <pc:docMk/>
            <pc:sldMk cId="2763518976" sldId="295"/>
            <ac:spMk id="4" creationId="{235D7629-C9EA-1742-D232-03A270342B49}"/>
          </ac:spMkLst>
        </pc:spChg>
        <pc:spChg chg="mod">
          <ac:chgData name="christine.robinson@halton.ca" userId="S::urn:spo:guest#christine.robinson@halton.ca::" providerId="AD" clId="Web-{C26E7059-A821-4565-9706-FEF9F3B25023}" dt="2023-11-01T19:09:49.326" v="1467" actId="20577"/>
          <ac:spMkLst>
            <pc:docMk/>
            <pc:sldMk cId="2763518976" sldId="295"/>
            <ac:spMk id="5" creationId="{B877E44E-611F-D1AA-93FC-5751C7A525EC}"/>
          </ac:spMkLst>
        </pc:spChg>
        <pc:spChg chg="mod">
          <ac:chgData name="christine.robinson@halton.ca" userId="S::urn:spo:guest#christine.robinson@halton.ca::" providerId="AD" clId="Web-{C26E7059-A821-4565-9706-FEF9F3B25023}" dt="2023-11-01T18:49:55.260" v="917" actId="1076"/>
          <ac:spMkLst>
            <pc:docMk/>
            <pc:sldMk cId="2763518976" sldId="295"/>
            <ac:spMk id="6" creationId="{F5C18CDA-23A8-A202-CB69-032BC2B6710B}"/>
          </ac:spMkLst>
        </pc:spChg>
        <pc:picChg chg="add mod">
          <ac:chgData name="christine.robinson@halton.ca" userId="S::urn:spo:guest#christine.robinson@halton.ca::" providerId="AD" clId="Web-{C26E7059-A821-4565-9706-FEF9F3B25023}" dt="2023-11-01T19:10:00.420" v="1473" actId="1076"/>
          <ac:picMkLst>
            <pc:docMk/>
            <pc:sldMk cId="2763518976" sldId="295"/>
            <ac:picMk id="2" creationId="{37C97EDB-7A91-DE8A-493E-1471B607343E}"/>
          </ac:picMkLst>
        </pc:picChg>
        <pc:picChg chg="add mod">
          <ac:chgData name="christine.robinson@halton.ca" userId="S::urn:spo:guest#christine.robinson@halton.ca::" providerId="AD" clId="Web-{C26E7059-A821-4565-9706-FEF9F3B25023}" dt="2023-11-01T19:09:58.545" v="1472" actId="1076"/>
          <ac:picMkLst>
            <pc:docMk/>
            <pc:sldMk cId="2763518976" sldId="295"/>
            <ac:picMk id="3" creationId="{FA16258E-804D-7705-C6DD-A1B7A5A5E3A4}"/>
          </ac:picMkLst>
        </pc:picChg>
      </pc:sldChg>
    </pc:docChg>
  </pc:docChgLst>
  <pc:docChgLst>
    <pc:chgData name="madison.reschke@niagararegion.ca" userId="S::urn:spo:guest#madison.reschke@niagararegion.ca::" providerId="AD" clId="Web-{DD7ABBB7-A941-2465-7A4D-E63139052C8E}"/>
    <pc:docChg chg="modSld">
      <pc:chgData name="madison.reschke@niagararegion.ca" userId="S::urn:spo:guest#madison.reschke@niagararegion.ca::" providerId="AD" clId="Web-{DD7ABBB7-A941-2465-7A4D-E63139052C8E}" dt="2023-11-10T20:03:21.365" v="192"/>
      <pc:docMkLst>
        <pc:docMk/>
      </pc:docMkLst>
      <pc:sldChg chg="modSp modNotes">
        <pc:chgData name="madison.reschke@niagararegion.ca" userId="S::urn:spo:guest#madison.reschke@niagararegion.ca::" providerId="AD" clId="Web-{DD7ABBB7-A941-2465-7A4D-E63139052C8E}" dt="2023-11-10T20:03:21.365" v="192"/>
        <pc:sldMkLst>
          <pc:docMk/>
          <pc:sldMk cId="3126052916" sldId="292"/>
        </pc:sldMkLst>
        <pc:spChg chg="mod">
          <ac:chgData name="madison.reschke@niagararegion.ca" userId="S::urn:spo:guest#madison.reschke@niagararegion.ca::" providerId="AD" clId="Web-{DD7ABBB7-A941-2465-7A4D-E63139052C8E}" dt="2023-11-10T19:59:06.345" v="25" actId="20577"/>
          <ac:spMkLst>
            <pc:docMk/>
            <pc:sldMk cId="3126052916" sldId="292"/>
            <ac:spMk id="5" creationId="{B877E44E-611F-D1AA-93FC-5751C7A525EC}"/>
          </ac:spMkLst>
        </pc:spChg>
      </pc:sldChg>
    </pc:docChg>
  </pc:docChgLst>
  <pc:docChgLst>
    <pc:chgData name="madison.reschke@niagararegion.ca" userId="S::urn:spo:guest#madison.reschke@niagararegion.ca::" providerId="AD" clId="Web-{C8DE590B-4476-CF8A-1613-D78E6567D99B}"/>
    <pc:docChg chg="mod addSld delSld modSld">
      <pc:chgData name="madison.reschke@niagararegion.ca" userId="S::urn:spo:guest#madison.reschke@niagararegion.ca::" providerId="AD" clId="Web-{C8DE590B-4476-CF8A-1613-D78E6567D99B}" dt="2023-11-13T21:00:22.129" v="609"/>
      <pc:docMkLst>
        <pc:docMk/>
      </pc:docMkLst>
      <pc:sldChg chg="addCm modNotes">
        <pc:chgData name="madison.reschke@niagararegion.ca" userId="S::urn:spo:guest#madison.reschke@niagararegion.ca::" providerId="AD" clId="Web-{C8DE590B-4476-CF8A-1613-D78E6567D99B}" dt="2023-11-13T20:43:21.119" v="483"/>
        <pc:sldMkLst>
          <pc:docMk/>
          <pc:sldMk cId="2084892202" sldId="25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adison.reschke@niagararegion.ca" userId="S::urn:spo:guest#madison.reschke@niagararegion.ca::" providerId="AD" clId="Web-{C8DE590B-4476-CF8A-1613-D78E6567D99B}" dt="2023-11-13T20:41:23.196" v="454"/>
              <pc2:cmMkLst xmlns:pc2="http://schemas.microsoft.com/office/powerpoint/2019/9/main/command">
                <pc:docMk/>
                <pc:sldMk cId="2084892202" sldId="256"/>
                <pc2:cmMk id="{C3EC5247-657B-498A-8990-5CAEDD705782}"/>
              </pc2:cmMkLst>
            </pc226:cmChg>
          </p:ext>
        </pc:extLst>
      </pc:sldChg>
      <pc:sldChg chg="modNotes">
        <pc:chgData name="madison.reschke@niagararegion.ca" userId="S::urn:spo:guest#madison.reschke@niagararegion.ca::" providerId="AD" clId="Web-{C8DE590B-4476-CF8A-1613-D78E6567D99B}" dt="2023-11-13T20:45:34.917" v="536"/>
        <pc:sldMkLst>
          <pc:docMk/>
          <pc:sldMk cId="2883558794" sldId="276"/>
        </pc:sldMkLst>
      </pc:sldChg>
      <pc:sldChg chg="modNotes">
        <pc:chgData name="madison.reschke@niagararegion.ca" userId="S::urn:spo:guest#madison.reschke@niagararegion.ca::" providerId="AD" clId="Web-{C8DE590B-4476-CF8A-1613-D78E6567D99B}" dt="2023-11-13T20:45:53.511" v="540"/>
        <pc:sldMkLst>
          <pc:docMk/>
          <pc:sldMk cId="416029402" sldId="289"/>
        </pc:sldMkLst>
      </pc:sldChg>
      <pc:sldChg chg="modNotes">
        <pc:chgData name="madison.reschke@niagararegion.ca" userId="S::urn:spo:guest#madison.reschke@niagararegion.ca::" providerId="AD" clId="Web-{C8DE590B-4476-CF8A-1613-D78E6567D99B}" dt="2023-11-13T20:46:57.683" v="549"/>
        <pc:sldMkLst>
          <pc:docMk/>
          <pc:sldMk cId="3459191993" sldId="290"/>
        </pc:sldMkLst>
      </pc:sldChg>
      <pc:sldChg chg="addSp modSp modNotes">
        <pc:chgData name="madison.reschke@niagararegion.ca" userId="S::urn:spo:guest#madison.reschke@niagararegion.ca::" providerId="AD" clId="Web-{C8DE590B-4476-CF8A-1613-D78E6567D99B}" dt="2023-11-13T20:53:07.015" v="605" actId="14100"/>
        <pc:sldMkLst>
          <pc:docMk/>
          <pc:sldMk cId="4080567684" sldId="291"/>
        </pc:sldMkLst>
        <pc:spChg chg="mod">
          <ac:chgData name="madison.reschke@niagararegion.ca" userId="S::urn:spo:guest#madison.reschke@niagararegion.ca::" providerId="AD" clId="Web-{C8DE590B-4476-CF8A-1613-D78E6567D99B}" dt="2023-11-13T20:52:42.437" v="599" actId="20577"/>
          <ac:spMkLst>
            <pc:docMk/>
            <pc:sldMk cId="4080567684" sldId="291"/>
            <ac:spMk id="5" creationId="{B877E44E-611F-D1AA-93FC-5751C7A525EC}"/>
          </ac:spMkLst>
        </pc:spChg>
        <pc:picChg chg="add mod">
          <ac:chgData name="madison.reschke@niagararegion.ca" userId="S::urn:spo:guest#madison.reschke@niagararegion.ca::" providerId="AD" clId="Web-{C8DE590B-4476-CF8A-1613-D78E6567D99B}" dt="2023-11-13T20:53:07.015" v="605" actId="14100"/>
          <ac:picMkLst>
            <pc:docMk/>
            <pc:sldMk cId="4080567684" sldId="291"/>
            <ac:picMk id="2" creationId="{897B9D63-ADCA-E79E-E8AC-D59620CD4A2B}"/>
          </ac:picMkLst>
        </pc:picChg>
      </pc:sldChg>
      <pc:sldChg chg="modNotes">
        <pc:chgData name="madison.reschke@niagararegion.ca" userId="S::urn:spo:guest#madison.reschke@niagararegion.ca::" providerId="AD" clId="Web-{C8DE590B-4476-CF8A-1613-D78E6567D99B}" dt="2023-11-13T20:51:00.530" v="589"/>
        <pc:sldMkLst>
          <pc:docMk/>
          <pc:sldMk cId="3126052916" sldId="292"/>
        </pc:sldMkLst>
      </pc:sldChg>
      <pc:sldChg chg="addCm">
        <pc:chgData name="madison.reschke@niagararegion.ca" userId="S::urn:spo:guest#madison.reschke@niagararegion.ca::" providerId="AD" clId="Web-{C8DE590B-4476-CF8A-1613-D78E6567D99B}" dt="2023-11-13T20:56:25.877" v="606"/>
        <pc:sldMkLst>
          <pc:docMk/>
          <pc:sldMk cId="2475239419" sldId="293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adison.reschke@niagararegion.ca" userId="S::urn:spo:guest#madison.reschke@niagararegion.ca::" providerId="AD" clId="Web-{C8DE590B-4476-CF8A-1613-D78E6567D99B}" dt="2023-11-13T20:56:25.877" v="606"/>
              <pc2:cmMkLst xmlns:pc2="http://schemas.microsoft.com/office/powerpoint/2019/9/main/command">
                <pc:docMk/>
                <pc:sldMk cId="2475239419" sldId="293"/>
                <pc2:cmMk id="{ABA9BE1D-19E6-4D39-8E15-F27CED4A38CB}"/>
              </pc2:cmMkLst>
            </pc226:cmChg>
          </p:ext>
        </pc:extLst>
      </pc:sldChg>
      <pc:sldChg chg="addCm">
        <pc:chgData name="madison.reschke@niagararegion.ca" userId="S::urn:spo:guest#madison.reschke@niagararegion.ca::" providerId="AD" clId="Web-{C8DE590B-4476-CF8A-1613-D78E6567D99B}" dt="2023-11-13T20:57:29.096" v="607"/>
        <pc:sldMkLst>
          <pc:docMk/>
          <pc:sldMk cId="1321668025" sldId="294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adison.reschke@niagararegion.ca" userId="S::urn:spo:guest#madison.reschke@niagararegion.ca::" providerId="AD" clId="Web-{C8DE590B-4476-CF8A-1613-D78E6567D99B}" dt="2023-11-13T20:57:29.096" v="607"/>
              <pc2:cmMkLst xmlns:pc2="http://schemas.microsoft.com/office/powerpoint/2019/9/main/command">
                <pc:docMk/>
                <pc:sldMk cId="1321668025" sldId="294"/>
                <pc2:cmMk id="{9C36F27F-AF51-407C-AE6C-CCB704181E95}"/>
              </pc2:cmMkLst>
            </pc226:cmChg>
          </p:ext>
        </pc:extLst>
      </pc:sldChg>
      <pc:sldChg chg="addCm">
        <pc:chgData name="madison.reschke@niagararegion.ca" userId="S::urn:spo:guest#madison.reschke@niagararegion.ca::" providerId="AD" clId="Web-{C8DE590B-4476-CF8A-1613-D78E6567D99B}" dt="2023-11-13T21:00:22.129" v="609"/>
        <pc:sldMkLst>
          <pc:docMk/>
          <pc:sldMk cId="2180754435" sldId="29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madison.reschke@niagararegion.ca" userId="S::urn:spo:guest#madison.reschke@niagararegion.ca::" providerId="AD" clId="Web-{C8DE590B-4476-CF8A-1613-D78E6567D99B}" dt="2023-11-13T21:00:22.129" v="609"/>
              <pc2:cmMkLst xmlns:pc2="http://schemas.microsoft.com/office/powerpoint/2019/9/main/command">
                <pc:docMk/>
                <pc:sldMk cId="2180754435" sldId="296"/>
                <pc2:cmMk id="{B02E5939-AF7A-48E5-8320-77FBE6C8994E}"/>
              </pc2:cmMkLst>
            </pc226:cmChg>
            <pc226:cmChg xmlns:pc226="http://schemas.microsoft.com/office/powerpoint/2022/06/main/command" chg="add">
              <pc226:chgData name="madison.reschke@niagararegion.ca" userId="S::urn:spo:guest#madison.reschke@niagararegion.ca::" providerId="AD" clId="Web-{C8DE590B-4476-CF8A-1613-D78E6567D99B}" dt="2023-11-13T20:58:53.488" v="608"/>
              <pc2:cmMkLst xmlns:pc2="http://schemas.microsoft.com/office/powerpoint/2019/9/main/command">
                <pc:docMk/>
                <pc:sldMk cId="2180754435" sldId="296"/>
                <pc2:cmMk id="{D79579E0-E6E2-4419-BF52-3B6F7BEF5909}"/>
              </pc2:cmMkLst>
            </pc226:cmChg>
          </p:ext>
        </pc:extLst>
      </pc:sldChg>
      <pc:sldChg chg="add del replId">
        <pc:chgData name="madison.reschke@niagararegion.ca" userId="S::urn:spo:guest#madison.reschke@niagararegion.ca::" providerId="AD" clId="Web-{C8DE590B-4476-CF8A-1613-D78E6567D99B}" dt="2023-11-13T16:32:18.237" v="12"/>
        <pc:sldMkLst>
          <pc:docMk/>
          <pc:sldMk cId="441786803" sldId="301"/>
        </pc:sldMkLst>
      </pc:sldChg>
      <pc:sldChg chg="modSp add replId modNotes">
        <pc:chgData name="madison.reschke@niagararegion.ca" userId="S::urn:spo:guest#madison.reschke@niagararegion.ca::" providerId="AD" clId="Web-{C8DE590B-4476-CF8A-1613-D78E6567D99B}" dt="2023-11-13T20:50:24.139" v="574"/>
        <pc:sldMkLst>
          <pc:docMk/>
          <pc:sldMk cId="2355384415" sldId="301"/>
        </pc:sldMkLst>
        <pc:spChg chg="mod">
          <ac:chgData name="madison.reschke@niagararegion.ca" userId="S::urn:spo:guest#madison.reschke@niagararegion.ca::" providerId="AD" clId="Web-{C8DE590B-4476-CF8A-1613-D78E6567D99B}" dt="2023-11-13T16:56:37.303" v="331" actId="20577"/>
          <ac:spMkLst>
            <pc:docMk/>
            <pc:sldMk cId="2355384415" sldId="301"/>
            <ac:spMk id="5" creationId="{B877E44E-611F-D1AA-93FC-5751C7A525EC}"/>
          </ac:spMkLst>
        </pc:spChg>
      </pc:sldChg>
      <pc:sldChg chg="add del replId">
        <pc:chgData name="madison.reschke@niagararegion.ca" userId="S::urn:spo:guest#madison.reschke@niagararegion.ca::" providerId="AD" clId="Web-{C8DE590B-4476-CF8A-1613-D78E6567D99B}" dt="2023-11-13T16:31:51.175" v="11"/>
        <pc:sldMkLst>
          <pc:docMk/>
          <pc:sldMk cId="113792007" sldId="302"/>
        </pc:sldMkLst>
      </pc:sldChg>
      <pc:sldChg chg="modSp add replId modNotes">
        <pc:chgData name="madison.reschke@niagararegion.ca" userId="S::urn:spo:guest#madison.reschke@niagararegion.ca::" providerId="AD" clId="Web-{C8DE590B-4476-CF8A-1613-D78E6567D99B}" dt="2023-11-13T20:50:53.389" v="587"/>
        <pc:sldMkLst>
          <pc:docMk/>
          <pc:sldMk cId="235585596" sldId="302"/>
        </pc:sldMkLst>
        <pc:spChg chg="mod">
          <ac:chgData name="madison.reschke@niagararegion.ca" userId="S::urn:spo:guest#madison.reschke@niagararegion.ca::" providerId="AD" clId="Web-{C8DE590B-4476-CF8A-1613-D78E6567D99B}" dt="2023-11-13T16:56:39.803" v="332" actId="20577"/>
          <ac:spMkLst>
            <pc:docMk/>
            <pc:sldMk cId="235585596" sldId="302"/>
            <ac:spMk id="5" creationId="{B877E44E-611F-D1AA-93FC-5751C7A525EC}"/>
          </ac:spMkLst>
        </pc:spChg>
      </pc:sldChg>
      <pc:sldChg chg="modSp add replId modNotes">
        <pc:chgData name="madison.reschke@niagararegion.ca" userId="S::urn:spo:guest#madison.reschke@niagararegion.ca::" providerId="AD" clId="Web-{C8DE590B-4476-CF8A-1613-D78E6567D99B}" dt="2023-11-13T20:50:46.029" v="585"/>
        <pc:sldMkLst>
          <pc:docMk/>
          <pc:sldMk cId="1764375784" sldId="303"/>
        </pc:sldMkLst>
        <pc:spChg chg="mod">
          <ac:chgData name="madison.reschke@niagararegion.ca" userId="S::urn:spo:guest#madison.reschke@niagararegion.ca::" providerId="AD" clId="Web-{C8DE590B-4476-CF8A-1613-D78E6567D99B}" dt="2023-11-13T16:56:57.240" v="335" actId="20577"/>
          <ac:spMkLst>
            <pc:docMk/>
            <pc:sldMk cId="1764375784" sldId="303"/>
            <ac:spMk id="5" creationId="{B877E44E-611F-D1AA-93FC-5751C7A525EC}"/>
          </ac:spMkLst>
        </pc:spChg>
      </pc:sldChg>
    </pc:docChg>
  </pc:docChgLst>
  <pc:docChgLst>
    <pc:chgData name="Kelley Elliott" userId="S::kelley.elliott@county-lambton.on.ca::3f675dbd-0705-41ef-83de-c7f9aeb06846" providerId="AD" clId="Web-{BEF975AA-5B9A-23CC-504D-B65D1C3D0BF3}"/>
    <pc:docChg chg="addSld modSld">
      <pc:chgData name="Kelley Elliott" userId="S::kelley.elliott@county-lambton.on.ca::3f675dbd-0705-41ef-83de-c7f9aeb06846" providerId="AD" clId="Web-{BEF975AA-5B9A-23CC-504D-B65D1C3D0BF3}" dt="2023-11-13T21:26:08.276" v="114"/>
      <pc:docMkLst>
        <pc:docMk/>
      </pc:docMkLst>
      <pc:sldChg chg="modNotes">
        <pc:chgData name="Kelley Elliott" userId="S::kelley.elliott@county-lambton.on.ca::3f675dbd-0705-41ef-83de-c7f9aeb06846" providerId="AD" clId="Web-{BEF975AA-5B9A-23CC-504D-B65D1C3D0BF3}" dt="2023-11-13T21:25:13.713" v="112"/>
        <pc:sldMkLst>
          <pc:docMk/>
          <pc:sldMk cId="2475239419" sldId="293"/>
        </pc:sldMkLst>
      </pc:sldChg>
      <pc:sldChg chg="addSp delSp modSp add replId">
        <pc:chgData name="Kelley Elliott" userId="S::kelley.elliott@county-lambton.on.ca::3f675dbd-0705-41ef-83de-c7f9aeb06846" providerId="AD" clId="Web-{BEF975AA-5B9A-23CC-504D-B65D1C3D0BF3}" dt="2023-11-13T21:26:08.276" v="114"/>
        <pc:sldMkLst>
          <pc:docMk/>
          <pc:sldMk cId="1490795786" sldId="304"/>
        </pc:sldMkLst>
        <pc:spChg chg="add del mod">
          <ac:chgData name="Kelley Elliott" userId="S::kelley.elliott@county-lambton.on.ca::3f675dbd-0705-41ef-83de-c7f9aeb06846" providerId="AD" clId="Web-{BEF975AA-5B9A-23CC-504D-B65D1C3D0BF3}" dt="2023-11-13T21:17:07.360" v="26"/>
          <ac:spMkLst>
            <pc:docMk/>
            <pc:sldMk cId="1490795786" sldId="304"/>
            <ac:spMk id="3" creationId="{71839614-1B95-CB4E-E714-8D10E48E5E25}"/>
          </ac:spMkLst>
        </pc:spChg>
        <pc:spChg chg="add mod">
          <ac:chgData name="Kelley Elliott" userId="S::kelley.elliott@county-lambton.on.ca::3f675dbd-0705-41ef-83de-c7f9aeb06846" providerId="AD" clId="Web-{BEF975AA-5B9A-23CC-504D-B65D1C3D0BF3}" dt="2023-11-13T21:16:46.454" v="23"/>
          <ac:spMkLst>
            <pc:docMk/>
            <pc:sldMk cId="1490795786" sldId="304"/>
            <ac:spMk id="11" creationId="{1A595CD6-9161-182B-A824-C2473D3E5344}"/>
          </ac:spMkLst>
        </pc:spChg>
        <pc:spChg chg="mod">
          <ac:chgData name="Kelley Elliott" userId="S::kelley.elliott@county-lambton.on.ca::3f675dbd-0705-41ef-83de-c7f9aeb06846" providerId="AD" clId="Web-{BEF975AA-5B9A-23CC-504D-B65D1C3D0BF3}" dt="2023-11-13T21:16:41.891" v="20" actId="20577"/>
          <ac:spMkLst>
            <pc:docMk/>
            <pc:sldMk cId="1490795786" sldId="304"/>
            <ac:spMk id="13" creationId="{22DFC688-087A-04BC-A854-806245D9D9F7}"/>
          </ac:spMkLst>
        </pc:spChg>
        <pc:graphicFrameChg chg="add del mod modGraphic">
          <ac:chgData name="Kelley Elliott" userId="S::kelley.elliott@county-lambton.on.ca::3f675dbd-0705-41ef-83de-c7f9aeb06846" providerId="AD" clId="Web-{BEF975AA-5B9A-23CC-504D-B65D1C3D0BF3}" dt="2023-11-13T21:16:53.469" v="24"/>
          <ac:graphicFrameMkLst>
            <pc:docMk/>
            <pc:sldMk cId="1490795786" sldId="304"/>
            <ac:graphicFrameMk id="8" creationId="{A7D422F2-DDA3-1745-337A-A832D65A0D01}"/>
          </ac:graphicFrameMkLst>
        </pc:graphicFrameChg>
        <pc:graphicFrameChg chg="add mod modGraphic">
          <ac:chgData name="Kelley Elliott" userId="S::kelley.elliott@county-lambton.on.ca::3f675dbd-0705-41ef-83de-c7f9aeb06846" providerId="AD" clId="Web-{BEF975AA-5B9A-23CC-504D-B65D1C3D0BF3}" dt="2023-11-13T21:26:08.276" v="114"/>
          <ac:graphicFrameMkLst>
            <pc:docMk/>
            <pc:sldMk cId="1490795786" sldId="304"/>
            <ac:graphicFrameMk id="10" creationId="{E3AC8EE7-5983-F129-D345-5295AC9C6879}"/>
          </ac:graphicFrameMkLst>
        </pc:graphicFrameChg>
        <pc:picChg chg="del">
          <ac:chgData name="Kelley Elliott" userId="S::kelley.elliott@county-lambton.on.ca::3f675dbd-0705-41ef-83de-c7f9aeb06846" providerId="AD" clId="Web-{BEF975AA-5B9A-23CC-504D-B65D1C3D0BF3}" dt="2023-11-13T21:09:24.930" v="1"/>
          <ac:picMkLst>
            <pc:docMk/>
            <pc:sldMk cId="1490795786" sldId="304"/>
            <ac:picMk id="7" creationId="{0A3E226A-17D3-6F19-A0C7-B814C5F64C81}"/>
          </ac:picMkLst>
        </pc:picChg>
      </pc:sldChg>
      <pc:sldChg chg="modSp add replId">
        <pc:chgData name="Kelley Elliott" userId="S::kelley.elliott@county-lambton.on.ca::3f675dbd-0705-41ef-83de-c7f9aeb06846" providerId="AD" clId="Web-{BEF975AA-5B9A-23CC-504D-B65D1C3D0BF3}" dt="2023-11-13T21:21:48.381" v="86" actId="1076"/>
        <pc:sldMkLst>
          <pc:docMk/>
          <pc:sldMk cId="2330893264" sldId="305"/>
        </pc:sldMkLst>
        <pc:spChg chg="mod">
          <ac:chgData name="Kelley Elliott" userId="S::kelley.elliott@county-lambton.on.ca::3f675dbd-0705-41ef-83de-c7f9aeb06846" providerId="AD" clId="Web-{BEF975AA-5B9A-23CC-504D-B65D1C3D0BF3}" dt="2023-11-13T21:21:48.381" v="86" actId="1076"/>
          <ac:spMkLst>
            <pc:docMk/>
            <pc:sldMk cId="2330893264" sldId="305"/>
            <ac:spMk id="13" creationId="{22DFC688-087A-04BC-A854-806245D9D9F7}"/>
          </ac:spMkLst>
        </pc:spChg>
      </pc:sldChg>
      <pc:sldChg chg="modSp add replId">
        <pc:chgData name="Kelley Elliott" userId="S::kelley.elliott@county-lambton.on.ca::3f675dbd-0705-41ef-83de-c7f9aeb06846" providerId="AD" clId="Web-{BEF975AA-5B9A-23CC-504D-B65D1C3D0BF3}" dt="2023-11-13T21:23:50.930" v="109" actId="1076"/>
        <pc:sldMkLst>
          <pc:docMk/>
          <pc:sldMk cId="3035499021" sldId="306"/>
        </pc:sldMkLst>
        <pc:spChg chg="mod">
          <ac:chgData name="Kelley Elliott" userId="S::kelley.elliott@county-lambton.on.ca::3f675dbd-0705-41ef-83de-c7f9aeb06846" providerId="AD" clId="Web-{BEF975AA-5B9A-23CC-504D-B65D1C3D0BF3}" dt="2023-11-13T21:23:50.930" v="109" actId="1076"/>
          <ac:spMkLst>
            <pc:docMk/>
            <pc:sldMk cId="3035499021" sldId="306"/>
            <ac:spMk id="13" creationId="{22DFC688-087A-04BC-A854-806245D9D9F7}"/>
          </ac:spMkLst>
        </pc:spChg>
      </pc:sldChg>
      <pc:sldChg chg="modSp add replId">
        <pc:chgData name="Kelley Elliott" userId="S::kelley.elliott@county-lambton.on.ca::3f675dbd-0705-41ef-83de-c7f9aeb06846" providerId="AD" clId="Web-{BEF975AA-5B9A-23CC-504D-B65D1C3D0BF3}" dt="2023-11-13T21:22:56.366" v="98" actId="1076"/>
        <pc:sldMkLst>
          <pc:docMk/>
          <pc:sldMk cId="1674241630" sldId="307"/>
        </pc:sldMkLst>
        <pc:spChg chg="mod">
          <ac:chgData name="Kelley Elliott" userId="S::kelley.elliott@county-lambton.on.ca::3f675dbd-0705-41ef-83de-c7f9aeb06846" providerId="AD" clId="Web-{BEF975AA-5B9A-23CC-504D-B65D1C3D0BF3}" dt="2023-11-13T21:22:56.366" v="98" actId="1076"/>
          <ac:spMkLst>
            <pc:docMk/>
            <pc:sldMk cId="1674241630" sldId="307"/>
            <ac:spMk id="13" creationId="{22DFC688-087A-04BC-A854-806245D9D9F7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069BEE-5C22-49A5-A892-F6E6A4002A1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94FB27-DC4B-4A29-B4F3-C665BDE47E7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5647B97-F030-426D-A9D1-6B39B13C23ED}" type="datetimeFigureOut">
              <a:rPr lang="en-US" smtClean="0"/>
              <a:t>7/30/2024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A06FDF-174B-49EE-AD51-C827118F0FE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B610B1-614F-48C3-8F2D-C50C182871E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A2751AA-B992-41E5-A909-E1A2443E23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1695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AF24CBC-D461-4ECA-A489-D3A30E0FB795}" type="datetimeFigureOut">
              <a:rPr lang="en-US" smtClean="0"/>
              <a:t>7/30/2024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051351B-2C5D-457B-ABE5-B64DBC7BD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000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Establish group norms for the training session. These can be changed to reflect your school’s specific rules.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1351B-2C5D-457B-ABE5-B64DBC7BD41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045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>
                <a:solidFill>
                  <a:srgbClr val="231F20"/>
                </a:solidFill>
                <a:latin typeface="CIDFont+F3"/>
              </a:rPr>
              <a:t>Plan time during each training session to allow students to learn new games and practice communication skills. </a:t>
            </a:r>
            <a:endParaRPr lang="en-US"/>
          </a:p>
          <a:p>
            <a:pPr algn="l"/>
            <a:r>
              <a:rPr lang="en-US" sz="1800">
                <a:solidFill>
                  <a:srgbClr val="231F20"/>
                </a:solidFill>
                <a:latin typeface="CIDFont+F3"/>
              </a:rPr>
              <a:t>This slide can be used to break up the training</a:t>
            </a:r>
          </a:p>
          <a:p>
            <a:pPr algn="l"/>
            <a:endParaRPr lang="en-US" sz="1800">
              <a:solidFill>
                <a:srgbClr val="231F20"/>
              </a:solidFill>
              <a:latin typeface="CIDFont+F3"/>
            </a:endParaRPr>
          </a:p>
          <a:p>
            <a:pPr algn="l"/>
            <a:r>
              <a:rPr lang="en-US" sz="1800">
                <a:solidFill>
                  <a:srgbClr val="231F20"/>
                </a:solidFill>
                <a:latin typeface="CIDFont+F3"/>
              </a:rPr>
              <a:t>This training is best done in the gym or outside, dependent on weather and space.</a:t>
            </a:r>
          </a:p>
          <a:p>
            <a:pPr algn="l"/>
            <a:r>
              <a:rPr lang="en-US" sz="1800">
                <a:solidFill>
                  <a:srgbClr val="231F20"/>
                </a:solidFill>
                <a:latin typeface="CIDFont+F3"/>
              </a:rPr>
              <a:t>• If you have a large group of PALS leaders being trained you may want to divide the group into smaller groups.</a:t>
            </a:r>
          </a:p>
          <a:p>
            <a:pPr algn="l"/>
            <a:r>
              <a:rPr lang="en-US" sz="1800">
                <a:solidFill>
                  <a:srgbClr val="231F20"/>
                </a:solidFill>
                <a:latin typeface="CIDFont+F3"/>
              </a:rPr>
              <a:t>• Have each group select games from different sections of the </a:t>
            </a:r>
            <a:r>
              <a:rPr lang="en-US" sz="1800">
                <a:solidFill>
                  <a:srgbClr val="231F20"/>
                </a:solidFill>
                <a:latin typeface="CIDFont+F5"/>
              </a:rPr>
              <a:t>PALS Games Guide</a:t>
            </a:r>
            <a:r>
              <a:rPr lang="en-US" sz="1800">
                <a:solidFill>
                  <a:srgbClr val="231F20"/>
                </a:solidFill>
                <a:latin typeface="CIDFont+F3"/>
              </a:rPr>
              <a:t>. For example, team, tag, ball, and skipping</a:t>
            </a:r>
            <a:r>
              <a:rPr lang="en-US" sz="1800">
                <a:solidFill>
                  <a:srgbClr val="231F20"/>
                </a:solidFill>
                <a:latin typeface="CIDFont+F2"/>
              </a:rPr>
              <a:t>.</a:t>
            </a:r>
          </a:p>
          <a:p>
            <a:pPr algn="l"/>
            <a:r>
              <a:rPr lang="en-US" sz="1800">
                <a:solidFill>
                  <a:srgbClr val="231F20"/>
                </a:solidFill>
                <a:latin typeface="CIDFont+F3"/>
              </a:rPr>
              <a:t>• Allow PALS leaders the opportunity to introduce and lead a game.</a:t>
            </a:r>
          </a:p>
          <a:p>
            <a:pPr algn="l"/>
            <a:r>
              <a:rPr lang="en-US" sz="1800">
                <a:solidFill>
                  <a:srgbClr val="231F20"/>
                </a:solidFill>
                <a:latin typeface="CIDFont+F3"/>
              </a:rPr>
              <a:t>• Allow PALS leaders to rotate through the different games.</a:t>
            </a:r>
          </a:p>
          <a:p>
            <a:pPr algn="l"/>
            <a:r>
              <a:rPr lang="en-US" sz="1800">
                <a:solidFill>
                  <a:srgbClr val="231F20"/>
                </a:solidFill>
                <a:latin typeface="CIDFont+F3"/>
              </a:rPr>
              <a:t>• You may also invite PALS leaders to share some of their own ideas and suggestions for new games.</a:t>
            </a:r>
          </a:p>
          <a:p>
            <a:pPr algn="l"/>
            <a:r>
              <a:rPr lang="en-US" sz="1800">
                <a:solidFill>
                  <a:srgbClr val="231F20"/>
                </a:solidFill>
                <a:latin typeface="CIDFont+F3"/>
              </a:rPr>
              <a:t>• Have fun!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5887">
              <a:defRPr/>
            </a:pPr>
            <a:fld id="{C051351B-2C5D-457B-ABE5-B64DBC7BD410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5887">
                <a:defRPr/>
              </a:pPr>
              <a:t>18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54841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800">
              <a:solidFill>
                <a:srgbClr val="231F20"/>
              </a:solidFill>
              <a:latin typeface="CIDFont+F3"/>
            </a:endParaRPr>
          </a:p>
          <a:p>
            <a:r>
              <a:rPr lang="en-US" sz="1800">
                <a:solidFill>
                  <a:srgbClr val="231F20"/>
                </a:solidFill>
                <a:latin typeface="CIDFont+F3"/>
              </a:rPr>
              <a:t>Plan time during each training session to allow students to learn new games and practice communication skills. </a:t>
            </a:r>
          </a:p>
          <a:p>
            <a:pPr algn="l"/>
            <a:r>
              <a:rPr lang="en-US" sz="1800">
                <a:solidFill>
                  <a:srgbClr val="231F20"/>
                </a:solidFill>
                <a:latin typeface="CIDFont+F3"/>
              </a:rPr>
              <a:t>This slide can be used to break up the training</a:t>
            </a:r>
          </a:p>
          <a:p>
            <a:pPr algn="l"/>
            <a:endParaRPr lang="en-US" sz="1800">
              <a:solidFill>
                <a:srgbClr val="231F20"/>
              </a:solidFill>
              <a:latin typeface="CIDFont+F3"/>
            </a:endParaRPr>
          </a:p>
          <a:p>
            <a:pPr algn="l"/>
            <a:r>
              <a:rPr lang="en-US" sz="1800">
                <a:solidFill>
                  <a:srgbClr val="231F20"/>
                </a:solidFill>
                <a:latin typeface="CIDFont+F3"/>
              </a:rPr>
              <a:t>This training is best done in the gym or outside, dependent on weather and space.</a:t>
            </a:r>
          </a:p>
          <a:p>
            <a:pPr algn="l"/>
            <a:r>
              <a:rPr lang="en-US" sz="1800">
                <a:solidFill>
                  <a:srgbClr val="231F20"/>
                </a:solidFill>
                <a:latin typeface="CIDFont+F3"/>
              </a:rPr>
              <a:t>• If you have a large group of PALS leaders being trained you may want to divide the group into smaller groups.</a:t>
            </a:r>
          </a:p>
          <a:p>
            <a:pPr algn="l"/>
            <a:r>
              <a:rPr lang="en-US" sz="1800">
                <a:solidFill>
                  <a:srgbClr val="231F20"/>
                </a:solidFill>
                <a:latin typeface="CIDFont+F3"/>
              </a:rPr>
              <a:t>• Have each group select games from different sections of the </a:t>
            </a:r>
            <a:r>
              <a:rPr lang="en-US" sz="1800">
                <a:solidFill>
                  <a:srgbClr val="231F20"/>
                </a:solidFill>
                <a:latin typeface="CIDFont+F5"/>
              </a:rPr>
              <a:t>PALS Games Guide</a:t>
            </a:r>
            <a:r>
              <a:rPr lang="en-US" sz="1800">
                <a:solidFill>
                  <a:srgbClr val="231F20"/>
                </a:solidFill>
                <a:latin typeface="CIDFont+F3"/>
              </a:rPr>
              <a:t>. For example, team, tag, ball, and skipping</a:t>
            </a:r>
            <a:r>
              <a:rPr lang="en-US" sz="1800">
                <a:solidFill>
                  <a:srgbClr val="231F20"/>
                </a:solidFill>
                <a:latin typeface="CIDFont+F2"/>
              </a:rPr>
              <a:t>.</a:t>
            </a:r>
          </a:p>
          <a:p>
            <a:pPr algn="l"/>
            <a:r>
              <a:rPr lang="en-US" sz="1800">
                <a:solidFill>
                  <a:srgbClr val="231F20"/>
                </a:solidFill>
                <a:latin typeface="CIDFont+F3"/>
              </a:rPr>
              <a:t>• Allow PALS leaders the opportunity to introduce and lead a game.</a:t>
            </a:r>
          </a:p>
          <a:p>
            <a:pPr algn="l"/>
            <a:r>
              <a:rPr lang="en-US" sz="1800">
                <a:solidFill>
                  <a:srgbClr val="231F20"/>
                </a:solidFill>
                <a:latin typeface="CIDFont+F3"/>
              </a:rPr>
              <a:t>• Allow PALS leaders to rotate through the different games.</a:t>
            </a:r>
          </a:p>
          <a:p>
            <a:pPr algn="l"/>
            <a:r>
              <a:rPr lang="en-US" sz="1800">
                <a:solidFill>
                  <a:srgbClr val="231F20"/>
                </a:solidFill>
                <a:latin typeface="CIDFont+F3"/>
              </a:rPr>
              <a:t>• You may also invite PALS leaders to share some of their own ideas and suggestions for new games.</a:t>
            </a:r>
          </a:p>
          <a:p>
            <a:pPr algn="l"/>
            <a:r>
              <a:rPr lang="en-US" sz="1800">
                <a:solidFill>
                  <a:srgbClr val="231F20"/>
                </a:solidFill>
                <a:latin typeface="CIDFont+F3"/>
              </a:rPr>
              <a:t>• Have fun!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5887">
              <a:defRPr/>
            </a:pPr>
            <a:fld id="{C051351B-2C5D-457B-ABE5-B64DBC7BD410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5887">
                <a:defRPr/>
              </a:pPr>
              <a:t>19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042915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>
                <a:solidFill>
                  <a:srgbClr val="231F20"/>
                </a:solidFill>
                <a:latin typeface="CIDFont+F3"/>
              </a:rPr>
              <a:t>Plan time during each training session to allow students to learn new games and practice communication skills. </a:t>
            </a:r>
            <a:endParaRPr lang="en-US"/>
          </a:p>
          <a:p>
            <a:pPr algn="l"/>
            <a:r>
              <a:rPr lang="en-US" sz="1800">
                <a:solidFill>
                  <a:srgbClr val="231F20"/>
                </a:solidFill>
                <a:latin typeface="CIDFont+F3"/>
              </a:rPr>
              <a:t>This slide can be used to break up the training</a:t>
            </a:r>
          </a:p>
          <a:p>
            <a:pPr algn="l"/>
            <a:endParaRPr lang="en-US" sz="1800">
              <a:solidFill>
                <a:srgbClr val="231F20"/>
              </a:solidFill>
              <a:latin typeface="CIDFont+F3"/>
            </a:endParaRPr>
          </a:p>
          <a:p>
            <a:pPr algn="l"/>
            <a:r>
              <a:rPr lang="en-US" sz="1800">
                <a:solidFill>
                  <a:srgbClr val="231F20"/>
                </a:solidFill>
                <a:latin typeface="CIDFont+F3"/>
              </a:rPr>
              <a:t>This training is best done in the gym or outside, dependent on weather and space.</a:t>
            </a:r>
          </a:p>
          <a:p>
            <a:pPr algn="l"/>
            <a:r>
              <a:rPr lang="en-US" sz="1800">
                <a:solidFill>
                  <a:srgbClr val="231F20"/>
                </a:solidFill>
                <a:latin typeface="CIDFont+F3"/>
              </a:rPr>
              <a:t>• If you have a large group of PALS leaders being trained you may want to divide the group into smaller groups.</a:t>
            </a:r>
          </a:p>
          <a:p>
            <a:pPr algn="l"/>
            <a:r>
              <a:rPr lang="en-US" sz="1800">
                <a:solidFill>
                  <a:srgbClr val="231F20"/>
                </a:solidFill>
                <a:latin typeface="CIDFont+F3"/>
              </a:rPr>
              <a:t>• Have each group select games from different sections of the </a:t>
            </a:r>
            <a:r>
              <a:rPr lang="en-US" sz="1800">
                <a:solidFill>
                  <a:srgbClr val="231F20"/>
                </a:solidFill>
                <a:latin typeface="CIDFont+F5"/>
              </a:rPr>
              <a:t>PALS Games Guide</a:t>
            </a:r>
            <a:r>
              <a:rPr lang="en-US" sz="1800">
                <a:solidFill>
                  <a:srgbClr val="231F20"/>
                </a:solidFill>
                <a:latin typeface="CIDFont+F3"/>
              </a:rPr>
              <a:t>. For example, team, tag, ball, and skipping</a:t>
            </a:r>
            <a:r>
              <a:rPr lang="en-US" sz="1800">
                <a:solidFill>
                  <a:srgbClr val="231F20"/>
                </a:solidFill>
                <a:latin typeface="CIDFont+F2"/>
              </a:rPr>
              <a:t>.</a:t>
            </a:r>
          </a:p>
          <a:p>
            <a:pPr algn="l"/>
            <a:r>
              <a:rPr lang="en-US" sz="1800">
                <a:solidFill>
                  <a:srgbClr val="231F20"/>
                </a:solidFill>
                <a:latin typeface="CIDFont+F3"/>
              </a:rPr>
              <a:t>• Allow PALS leaders the opportunity to introduce and lead a game.</a:t>
            </a:r>
          </a:p>
          <a:p>
            <a:pPr algn="l"/>
            <a:r>
              <a:rPr lang="en-US" sz="1800">
                <a:solidFill>
                  <a:srgbClr val="231F20"/>
                </a:solidFill>
                <a:latin typeface="CIDFont+F3"/>
              </a:rPr>
              <a:t>• Allow PALS leaders to rotate through the different games.</a:t>
            </a:r>
          </a:p>
          <a:p>
            <a:pPr algn="l"/>
            <a:r>
              <a:rPr lang="en-US" sz="1800">
                <a:solidFill>
                  <a:srgbClr val="231F20"/>
                </a:solidFill>
                <a:latin typeface="CIDFont+F3"/>
              </a:rPr>
              <a:t>• You may also invite PALS leaders to share some of their own ideas and suggestions for new games.</a:t>
            </a:r>
          </a:p>
          <a:p>
            <a:pPr algn="l"/>
            <a:r>
              <a:rPr lang="en-US" sz="1800">
                <a:solidFill>
                  <a:srgbClr val="231F20"/>
                </a:solidFill>
                <a:latin typeface="CIDFont+F3"/>
              </a:rPr>
              <a:t>• Have fun!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51351B-2C5D-457B-ABE5-B64DBC7BD41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5229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Add PHU Contact Details: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51351B-2C5D-457B-ABE5-B64DBC7BD41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45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6436186-3F75-E1D2-252F-AADD07FA9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290" r="3486"/>
          <a:stretch/>
        </p:blipFill>
        <p:spPr>
          <a:xfrm>
            <a:off x="-6843" y="-232011"/>
            <a:ext cx="12198844" cy="709001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cap="none" spc="-15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6194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7/30/2024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50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7/30/2024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6440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B542C410-CA8E-4363-B2A5-C992C048EF26}" type="datetimeFigureOut">
              <a:rPr lang="en-US" smtClean="0"/>
              <a:t>7/30/2024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329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s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4626590" y="284176"/>
            <a:ext cx="6755642" cy="1508760"/>
          </a:xfrm>
        </p:spPr>
        <p:txBody>
          <a:bodyPr/>
          <a:lstStyle>
            <a:lvl1pPr>
              <a:defRPr b="1" cap="none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26590" y="2011680"/>
            <a:ext cx="6755639" cy="4206240"/>
          </a:xfrm>
          <a:noFill/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2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A1C3ADD-E7F0-8060-2EC0-13679DE8C731}"/>
              </a:ext>
            </a:extLst>
          </p:cNvPr>
          <p:cNvCxnSpPr/>
          <p:nvPr userDrawn="1"/>
        </p:nvCxnSpPr>
        <p:spPr>
          <a:xfrm>
            <a:off x="4059935" y="1836869"/>
            <a:ext cx="0" cy="3184263"/>
          </a:xfrm>
          <a:prstGeom prst="line">
            <a:avLst/>
          </a:prstGeom>
          <a:ln w="254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PALS logo">
            <a:extLst>
              <a:ext uri="{FF2B5EF4-FFF2-40B4-BE49-F238E27FC236}">
                <a16:creationId xmlns:a16="http://schemas.microsoft.com/office/drawing/2014/main" id="{797F8568-48D1-3411-9E1C-8D063C5A7CF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8087" y="2421312"/>
            <a:ext cx="3043852" cy="1489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6177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7/30/2024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571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gradFill flip="none" rotWithShape="1">
          <a:gsLst>
            <a:gs pos="6000">
              <a:srgbClr val="E1F4FD"/>
            </a:gs>
            <a:gs pos="20000">
              <a:schemeClr val="bg1"/>
            </a:gs>
            <a:gs pos="87000">
              <a:schemeClr val="bg1"/>
            </a:gs>
            <a:gs pos="100000">
              <a:srgbClr val="C8E6CC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cap="none" spc="-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42C410-CA8E-4363-B2A5-C992C048EF26}" type="datetimeFigureOut">
              <a:rPr lang="en-US" smtClean="0"/>
              <a:pPr/>
              <a:t>7/30/2024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079CAC6-A72B-4EF8-B465-34FA47827E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6121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7/30/2024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9568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7/30/2024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8281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7/30/2024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546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7/30/2024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750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2C410-CA8E-4363-B2A5-C992C048EF26}" type="datetimeFigureOut">
              <a:rPr lang="en-US" smtClean="0"/>
              <a:t>7/30/2024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9CAC6-A72B-4EF8-B465-34FA47827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1582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000">
              <a:srgbClr val="E1F4FD"/>
            </a:gs>
            <a:gs pos="20000">
              <a:schemeClr val="tx1"/>
            </a:gs>
            <a:gs pos="87000">
              <a:schemeClr val="tx1"/>
            </a:gs>
            <a:gs pos="100000">
              <a:srgbClr val="C8E6CC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bg1"/>
                </a:solidFill>
              </a:defRPr>
            </a:lvl1pPr>
          </a:lstStyle>
          <a:p>
            <a:fld id="{B542C410-CA8E-4363-B2A5-C992C048EF26}" type="datetimeFigureOut">
              <a:rPr lang="en-US" smtClean="0"/>
              <a:pPr/>
              <a:t>7/30/2024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bg1"/>
                </a:solidFill>
              </a:defRPr>
            </a:lvl1pPr>
          </a:lstStyle>
          <a:p>
            <a:fld id="{0079CAC6-A72B-4EF8-B465-34FA47827E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5512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7" r:id="rId1"/>
    <p:sldLayoutId id="2147483738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none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bg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 hidden="1">
            <a:extLst>
              <a:ext uri="{FF2B5EF4-FFF2-40B4-BE49-F238E27FC236}">
                <a16:creationId xmlns:a16="http://schemas.microsoft.com/office/drawing/2014/main" id="{0445FC31-CB83-43AC-8F87-224DD2AC7F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7772" y="-20403"/>
            <a:ext cx="11471565" cy="1739347"/>
          </a:xfrm>
        </p:spPr>
        <p:txBody>
          <a:bodyPr/>
          <a:lstStyle/>
          <a:p>
            <a:r>
              <a:rPr lang="en-US"/>
              <a:t>Slide 1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267178F0-E0C8-10D7-8504-82862ECAFB9F}"/>
              </a:ext>
            </a:extLst>
          </p:cNvPr>
          <p:cNvSpPr txBox="1">
            <a:spLocks/>
          </p:cNvSpPr>
          <p:nvPr/>
        </p:nvSpPr>
        <p:spPr>
          <a:xfrm>
            <a:off x="4953697" y="39043"/>
            <a:ext cx="2538921" cy="661293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LPHAs can add their own logo</a:t>
            </a:r>
            <a:endParaRPr lang="en-US" sz="3200" b="1">
              <a:solidFill>
                <a:schemeClr val="bg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Picture 7" descr="A group of kids with glasses&#10;&#10;Description automatically generated">
            <a:extLst>
              <a:ext uri="{FF2B5EF4-FFF2-40B4-BE49-F238E27FC236}">
                <a16:creationId xmlns:a16="http://schemas.microsoft.com/office/drawing/2014/main" id="{D473C926-FF94-53CD-49F8-A10815AA39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4457" y="799844"/>
            <a:ext cx="7203086" cy="363499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E3FDA4F-242B-E528-E302-ACF2F6B77A79}"/>
              </a:ext>
            </a:extLst>
          </p:cNvPr>
          <p:cNvSpPr/>
          <p:nvPr/>
        </p:nvSpPr>
        <p:spPr>
          <a:xfrm>
            <a:off x="0" y="4856480"/>
            <a:ext cx="12192000" cy="661293"/>
          </a:xfrm>
          <a:prstGeom prst="rect">
            <a:avLst/>
          </a:prstGeom>
          <a:solidFill>
            <a:srgbClr val="385B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FAFAE3D-8AC9-A383-BA58-62E1BC234046}"/>
              </a:ext>
            </a:extLst>
          </p:cNvPr>
          <p:cNvSpPr/>
          <p:nvPr/>
        </p:nvSpPr>
        <p:spPr>
          <a:xfrm>
            <a:off x="2494457" y="4856480"/>
            <a:ext cx="7203086" cy="661293"/>
          </a:xfrm>
          <a:custGeom>
            <a:avLst/>
            <a:gdLst>
              <a:gd name="connsiteX0" fmla="*/ 592927 w 7437120"/>
              <a:gd name="connsiteY0" fmla="*/ 0 h 1185854"/>
              <a:gd name="connsiteX1" fmla="*/ 6844193 w 7437120"/>
              <a:gd name="connsiteY1" fmla="*/ 0 h 1185854"/>
              <a:gd name="connsiteX2" fmla="*/ 7425074 w 7437120"/>
              <a:gd name="connsiteY2" fmla="*/ 473432 h 1185854"/>
              <a:gd name="connsiteX3" fmla="*/ 7435074 w 7437120"/>
              <a:gd name="connsiteY3" fmla="*/ 572633 h 1185854"/>
              <a:gd name="connsiteX4" fmla="*/ 7437120 w 7437120"/>
              <a:gd name="connsiteY4" fmla="*/ 582766 h 1185854"/>
              <a:gd name="connsiteX5" fmla="*/ 7437120 w 7437120"/>
              <a:gd name="connsiteY5" fmla="*/ 592927 h 1185854"/>
              <a:gd name="connsiteX6" fmla="*/ 7437120 w 7437120"/>
              <a:gd name="connsiteY6" fmla="*/ 785968 h 1185854"/>
              <a:gd name="connsiteX7" fmla="*/ 7037234 w 7437120"/>
              <a:gd name="connsiteY7" fmla="*/ 1185854 h 1185854"/>
              <a:gd name="connsiteX8" fmla="*/ 6844193 w 7437120"/>
              <a:gd name="connsiteY8" fmla="*/ 1185854 h 1185854"/>
              <a:gd name="connsiteX9" fmla="*/ 592927 w 7437120"/>
              <a:gd name="connsiteY9" fmla="*/ 1185854 h 1185854"/>
              <a:gd name="connsiteX10" fmla="*/ 399886 w 7437120"/>
              <a:gd name="connsiteY10" fmla="*/ 1185854 h 1185854"/>
              <a:gd name="connsiteX11" fmla="*/ 0 w 7437120"/>
              <a:gd name="connsiteY11" fmla="*/ 785968 h 1185854"/>
              <a:gd name="connsiteX12" fmla="*/ 0 w 7437120"/>
              <a:gd name="connsiteY12" fmla="*/ 592927 h 1185854"/>
              <a:gd name="connsiteX13" fmla="*/ 0 w 7437120"/>
              <a:gd name="connsiteY13" fmla="*/ 582766 h 1185854"/>
              <a:gd name="connsiteX14" fmla="*/ 2046 w 7437120"/>
              <a:gd name="connsiteY14" fmla="*/ 572633 h 1185854"/>
              <a:gd name="connsiteX15" fmla="*/ 12046 w 7437120"/>
              <a:gd name="connsiteY15" fmla="*/ 473432 h 1185854"/>
              <a:gd name="connsiteX16" fmla="*/ 592927 w 7437120"/>
              <a:gd name="connsiteY16" fmla="*/ 0 h 1185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437120" h="1185854">
                <a:moveTo>
                  <a:pt x="592927" y="0"/>
                </a:moveTo>
                <a:lnTo>
                  <a:pt x="6844193" y="0"/>
                </a:lnTo>
                <a:cubicBezTo>
                  <a:pt x="7130725" y="0"/>
                  <a:pt x="7369786" y="203245"/>
                  <a:pt x="7425074" y="473432"/>
                </a:cubicBezTo>
                <a:lnTo>
                  <a:pt x="7435074" y="572633"/>
                </a:lnTo>
                <a:lnTo>
                  <a:pt x="7437120" y="582766"/>
                </a:lnTo>
                <a:lnTo>
                  <a:pt x="7437120" y="592927"/>
                </a:lnTo>
                <a:lnTo>
                  <a:pt x="7437120" y="785968"/>
                </a:lnTo>
                <a:cubicBezTo>
                  <a:pt x="7437120" y="1006819"/>
                  <a:pt x="7258085" y="1185854"/>
                  <a:pt x="7037234" y="1185854"/>
                </a:cubicBezTo>
                <a:lnTo>
                  <a:pt x="6844193" y="1185854"/>
                </a:lnTo>
                <a:lnTo>
                  <a:pt x="592927" y="1185854"/>
                </a:lnTo>
                <a:lnTo>
                  <a:pt x="399886" y="1185854"/>
                </a:lnTo>
                <a:cubicBezTo>
                  <a:pt x="179035" y="1185854"/>
                  <a:pt x="0" y="1006819"/>
                  <a:pt x="0" y="785968"/>
                </a:cubicBezTo>
                <a:lnTo>
                  <a:pt x="0" y="592927"/>
                </a:lnTo>
                <a:lnTo>
                  <a:pt x="0" y="582766"/>
                </a:lnTo>
                <a:lnTo>
                  <a:pt x="2046" y="572633"/>
                </a:lnTo>
                <a:lnTo>
                  <a:pt x="12046" y="473432"/>
                </a:lnTo>
                <a:cubicBezTo>
                  <a:pt x="67334" y="203245"/>
                  <a:pt x="306395" y="0"/>
                  <a:pt x="592927" y="0"/>
                </a:cubicBezTo>
                <a:close/>
              </a:path>
            </a:pathLst>
          </a:custGeom>
          <a:solidFill>
            <a:srgbClr val="494948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A39F28-2260-23BC-5D9D-66C5CFE2AADD}"/>
              </a:ext>
            </a:extLst>
          </p:cNvPr>
          <p:cNvSpPr txBox="1">
            <a:spLocks/>
          </p:cNvSpPr>
          <p:nvPr/>
        </p:nvSpPr>
        <p:spPr>
          <a:xfrm>
            <a:off x="1886445" y="4874411"/>
            <a:ext cx="8673427" cy="5088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>
                <a:latin typeface="+mj-lt"/>
                <a:cs typeface="Segoe UI" panose="020B0502040204020203" pitchFamily="34" charset="0"/>
              </a:rPr>
              <a:t>Student Leader Training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CF9B3BEE-29A8-25DD-5BA1-15CDA1FB9A54}"/>
              </a:ext>
            </a:extLst>
          </p:cNvPr>
          <p:cNvSpPr txBox="1">
            <a:spLocks/>
          </p:cNvSpPr>
          <p:nvPr/>
        </p:nvSpPr>
        <p:spPr>
          <a:xfrm>
            <a:off x="814261" y="5574656"/>
            <a:ext cx="4452238" cy="5740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100" b="1">
                <a:solidFill>
                  <a:srgbClr val="494948"/>
                </a:solidFill>
                <a:latin typeface="+mj-lt"/>
                <a:cs typeface="Segoe UI" panose="020B0502040204020203" pitchFamily="34" charset="0"/>
              </a:rPr>
              <a:t>Date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D7BB21-83C5-2083-33B8-280C78483AE7}"/>
              </a:ext>
            </a:extLst>
          </p:cNvPr>
          <p:cNvSpPr txBox="1"/>
          <p:nvPr/>
        </p:nvSpPr>
        <p:spPr>
          <a:xfrm>
            <a:off x="3040380" y="2988995"/>
            <a:ext cx="61010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solidFill>
                  <a:srgbClr val="494948"/>
                </a:solidFill>
                <a:latin typeface="+mj-lt"/>
                <a:cs typeface="Segoe UI" panose="020B0502040204020203" pitchFamily="34" charset="0"/>
              </a:rPr>
              <a:t>Date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>
                <a:solidFill>
                  <a:srgbClr val="494948"/>
                </a:solidFill>
                <a:latin typeface="+mj-lt"/>
                <a:cs typeface="Segoe UI" panose="020B0502040204020203" pitchFamily="34" charset="0"/>
              </a:rPr>
              <a:t>Presenter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76400BF-E0D1-4270-9498-8B984A246F64}"/>
              </a:ext>
            </a:extLst>
          </p:cNvPr>
          <p:cNvSpPr txBox="1">
            <a:spLocks/>
          </p:cNvSpPr>
          <p:nvPr/>
        </p:nvSpPr>
        <p:spPr>
          <a:xfrm>
            <a:off x="5974080" y="5574656"/>
            <a:ext cx="5403659" cy="483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100" b="1">
                <a:solidFill>
                  <a:srgbClr val="494948"/>
                </a:solidFill>
                <a:latin typeface="+mj-lt"/>
                <a:cs typeface="Segoe UI" panose="020B0502040204020203" pitchFamily="34" charset="0"/>
              </a:rPr>
              <a:t>Presenter</a:t>
            </a:r>
          </a:p>
        </p:txBody>
      </p:sp>
    </p:spTree>
    <p:extLst>
      <p:ext uri="{BB962C8B-B14F-4D97-AF65-F5344CB8AC3E}">
        <p14:creationId xmlns:p14="http://schemas.microsoft.com/office/powerpoint/2010/main" val="2084892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621998B-03BE-AA59-78CF-7C0016E7E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6590" y="284176"/>
            <a:ext cx="4572001" cy="1508760"/>
          </a:xfrm>
        </p:spPr>
        <p:txBody>
          <a:bodyPr>
            <a:normAutofit/>
          </a:bodyPr>
          <a:lstStyle/>
          <a:p>
            <a:r>
              <a:rPr lang="en-US"/>
              <a:t>Communicating as a PALS Leader</a:t>
            </a:r>
            <a:endParaRPr lang="en-CA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42D8B6A-63BA-FEBC-2CFD-045F25B37D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20904" y="1851110"/>
            <a:ext cx="6755639" cy="622338"/>
          </a:xfrm>
        </p:spPr>
        <p:txBody>
          <a:bodyPr/>
          <a:lstStyle/>
          <a:p>
            <a:pPr marL="0" indent="0">
              <a:buNone/>
            </a:pPr>
            <a:r>
              <a:rPr lang="en-US" sz="2400" b="1">
                <a:solidFill>
                  <a:schemeClr val="bg1"/>
                </a:solidFill>
                <a:cs typeface="Arial" panose="020B0604020202020204" pitchFamily="34" charset="0"/>
              </a:rPr>
              <a:t>Practice time!</a:t>
            </a:r>
            <a:endParaRPr lang="en-US" b="1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4227C6-CE29-4A4E-6315-B4C8DDC642F3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3320215" y="2011680"/>
            <a:ext cx="6358680" cy="4206240"/>
          </a:xfrm>
        </p:spPr>
        <p:txBody>
          <a:bodyPr/>
          <a:lstStyle/>
          <a:p>
            <a:endParaRPr lang="en-CA"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F34CCD64-0313-371C-22AF-0D3B385BD275}"/>
              </a:ext>
            </a:extLst>
          </p:cNvPr>
          <p:cNvSpPr txBox="1">
            <a:spLocks/>
          </p:cNvSpPr>
          <p:nvPr/>
        </p:nvSpPr>
        <p:spPr>
          <a:xfrm>
            <a:off x="4945606" y="2896371"/>
            <a:ext cx="5770730" cy="2068872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Char char=""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400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686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972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2846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9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06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2800" b="1">
                <a:cs typeface="Arial" panose="020B0604020202020204" pitchFamily="34" charset="0"/>
              </a:rPr>
              <a:t>Leader A: </a:t>
            </a:r>
            <a:r>
              <a:rPr lang="en-US" sz="2800">
                <a:cs typeface="Arial" panose="020B0604020202020204" pitchFamily="34" charset="0"/>
              </a:rPr>
              <a:t>“OK everyone, we’re supposed to work together to put away the playground equipment. You put the equipment away and let me know when you’re done.”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5892597-3279-9E25-044F-3EC9E93B484A}"/>
              </a:ext>
            </a:extLst>
          </p:cNvPr>
          <p:cNvSpPr/>
          <p:nvPr/>
        </p:nvSpPr>
        <p:spPr>
          <a:xfrm>
            <a:off x="4620904" y="2702763"/>
            <a:ext cx="6420135" cy="2456088"/>
          </a:xfrm>
          <a:custGeom>
            <a:avLst/>
            <a:gdLst>
              <a:gd name="connsiteX0" fmla="*/ 371823 w 6420135"/>
              <a:gd name="connsiteY0" fmla="*/ 0 h 2228605"/>
              <a:gd name="connsiteX1" fmla="*/ 6053998 w 6420135"/>
              <a:gd name="connsiteY1" fmla="*/ 0 h 2228605"/>
              <a:gd name="connsiteX2" fmla="*/ 6420135 w 6420135"/>
              <a:gd name="connsiteY2" fmla="*/ 366137 h 2228605"/>
              <a:gd name="connsiteX3" fmla="*/ 6420135 w 6420135"/>
              <a:gd name="connsiteY3" fmla="*/ 1830644 h 2228605"/>
              <a:gd name="connsiteX4" fmla="*/ 6414449 w 6420135"/>
              <a:gd name="connsiteY4" fmla="*/ 1858808 h 2228605"/>
              <a:gd name="connsiteX5" fmla="*/ 6414449 w 6420135"/>
              <a:gd name="connsiteY5" fmla="*/ 2087958 h 2228605"/>
              <a:gd name="connsiteX6" fmla="*/ 6273802 w 6420135"/>
              <a:gd name="connsiteY6" fmla="*/ 2228605 h 2228605"/>
              <a:gd name="connsiteX7" fmla="*/ 140647 w 6420135"/>
              <a:gd name="connsiteY7" fmla="*/ 2228605 h 2228605"/>
              <a:gd name="connsiteX8" fmla="*/ 0 w 6420135"/>
              <a:gd name="connsiteY8" fmla="*/ 2087958 h 2228605"/>
              <a:gd name="connsiteX9" fmla="*/ 0 w 6420135"/>
              <a:gd name="connsiteY9" fmla="*/ 1525387 h 2228605"/>
              <a:gd name="connsiteX10" fmla="*/ 5686 w 6420135"/>
              <a:gd name="connsiteY10" fmla="*/ 1497224 h 2228605"/>
              <a:gd name="connsiteX11" fmla="*/ 5686 w 6420135"/>
              <a:gd name="connsiteY11" fmla="*/ 366137 h 2228605"/>
              <a:gd name="connsiteX12" fmla="*/ 371823 w 6420135"/>
              <a:gd name="connsiteY12" fmla="*/ 0 h 2228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420135" h="2228605">
                <a:moveTo>
                  <a:pt x="371823" y="0"/>
                </a:moveTo>
                <a:lnTo>
                  <a:pt x="6053998" y="0"/>
                </a:lnTo>
                <a:cubicBezTo>
                  <a:pt x="6256210" y="0"/>
                  <a:pt x="6420135" y="163925"/>
                  <a:pt x="6420135" y="366137"/>
                </a:cubicBezTo>
                <a:lnTo>
                  <a:pt x="6420135" y="1830644"/>
                </a:lnTo>
                <a:lnTo>
                  <a:pt x="6414449" y="1858808"/>
                </a:lnTo>
                <a:lnTo>
                  <a:pt x="6414449" y="2087958"/>
                </a:lnTo>
                <a:cubicBezTo>
                  <a:pt x="6414449" y="2165635"/>
                  <a:pt x="6351479" y="2228605"/>
                  <a:pt x="6273802" y="2228605"/>
                </a:cubicBezTo>
                <a:lnTo>
                  <a:pt x="140647" y="2228605"/>
                </a:lnTo>
                <a:cubicBezTo>
                  <a:pt x="62970" y="2228605"/>
                  <a:pt x="0" y="2165635"/>
                  <a:pt x="0" y="2087958"/>
                </a:cubicBezTo>
                <a:lnTo>
                  <a:pt x="0" y="1525387"/>
                </a:lnTo>
                <a:lnTo>
                  <a:pt x="5686" y="1497224"/>
                </a:lnTo>
                <a:lnTo>
                  <a:pt x="5686" y="366137"/>
                </a:lnTo>
                <a:cubicBezTo>
                  <a:pt x="5686" y="163925"/>
                  <a:pt x="169611" y="0"/>
                  <a:pt x="371823" y="0"/>
                </a:cubicBezTo>
                <a:close/>
              </a:path>
            </a:pathLst>
          </a:custGeom>
          <a:noFill/>
          <a:ln w="57150">
            <a:solidFill>
              <a:srgbClr val="A9D7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633616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621998B-03BE-AA59-78CF-7C0016E7E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6590" y="284176"/>
            <a:ext cx="4572001" cy="1508760"/>
          </a:xfrm>
        </p:spPr>
        <p:txBody>
          <a:bodyPr>
            <a:normAutofit/>
          </a:bodyPr>
          <a:lstStyle/>
          <a:p>
            <a:r>
              <a:rPr lang="en-US"/>
              <a:t>Communicating as a PALS Leader</a:t>
            </a:r>
            <a:endParaRPr lang="en-CA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42D8B6A-63BA-FEBC-2CFD-045F25B37D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20904" y="1851110"/>
            <a:ext cx="6755639" cy="622338"/>
          </a:xfrm>
        </p:spPr>
        <p:txBody>
          <a:bodyPr/>
          <a:lstStyle/>
          <a:p>
            <a:pPr marL="0" indent="0">
              <a:buNone/>
            </a:pPr>
            <a:r>
              <a:rPr lang="en-US" sz="2400" b="1">
                <a:solidFill>
                  <a:schemeClr val="bg1"/>
                </a:solidFill>
                <a:cs typeface="Arial" panose="020B0604020202020204" pitchFamily="34" charset="0"/>
              </a:rPr>
              <a:t>Practice time!</a:t>
            </a:r>
            <a:endParaRPr lang="en-US" b="1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4227C6-CE29-4A4E-6315-B4C8DDC642F3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3320215" y="2011680"/>
            <a:ext cx="6358680" cy="4206240"/>
          </a:xfrm>
        </p:spPr>
        <p:txBody>
          <a:bodyPr/>
          <a:lstStyle/>
          <a:p>
            <a:endParaRPr lang="en-CA"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F34CCD64-0313-371C-22AF-0D3B385BD275}"/>
              </a:ext>
            </a:extLst>
          </p:cNvPr>
          <p:cNvSpPr txBox="1">
            <a:spLocks/>
          </p:cNvSpPr>
          <p:nvPr/>
        </p:nvSpPr>
        <p:spPr>
          <a:xfrm>
            <a:off x="4945606" y="2896371"/>
            <a:ext cx="6755638" cy="2068872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Char char=""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400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686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972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2846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9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06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2800" b="1">
                <a:cs typeface="Arial" panose="020B0604020202020204" pitchFamily="34" charset="0"/>
              </a:rPr>
              <a:t>Leader B: </a:t>
            </a:r>
            <a:r>
              <a:rPr lang="en-US" sz="2800">
                <a:cs typeface="Arial" panose="020B0604020202020204" pitchFamily="34" charset="0"/>
              </a:rPr>
              <a:t>“Today we are going to learn a new game. First, we’ll read the instructions, so we know how to play. Then we’ll pick teams. Then we can practice. Does that sound good to everyone?”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5892597-3279-9E25-044F-3EC9E93B484A}"/>
              </a:ext>
            </a:extLst>
          </p:cNvPr>
          <p:cNvSpPr/>
          <p:nvPr/>
        </p:nvSpPr>
        <p:spPr>
          <a:xfrm>
            <a:off x="4620904" y="2702763"/>
            <a:ext cx="7080340" cy="2456088"/>
          </a:xfrm>
          <a:custGeom>
            <a:avLst/>
            <a:gdLst>
              <a:gd name="connsiteX0" fmla="*/ 371823 w 6420135"/>
              <a:gd name="connsiteY0" fmla="*/ 0 h 2228605"/>
              <a:gd name="connsiteX1" fmla="*/ 6053998 w 6420135"/>
              <a:gd name="connsiteY1" fmla="*/ 0 h 2228605"/>
              <a:gd name="connsiteX2" fmla="*/ 6420135 w 6420135"/>
              <a:gd name="connsiteY2" fmla="*/ 366137 h 2228605"/>
              <a:gd name="connsiteX3" fmla="*/ 6420135 w 6420135"/>
              <a:gd name="connsiteY3" fmla="*/ 1830644 h 2228605"/>
              <a:gd name="connsiteX4" fmla="*/ 6414449 w 6420135"/>
              <a:gd name="connsiteY4" fmla="*/ 1858808 h 2228605"/>
              <a:gd name="connsiteX5" fmla="*/ 6414449 w 6420135"/>
              <a:gd name="connsiteY5" fmla="*/ 2087958 h 2228605"/>
              <a:gd name="connsiteX6" fmla="*/ 6273802 w 6420135"/>
              <a:gd name="connsiteY6" fmla="*/ 2228605 h 2228605"/>
              <a:gd name="connsiteX7" fmla="*/ 140647 w 6420135"/>
              <a:gd name="connsiteY7" fmla="*/ 2228605 h 2228605"/>
              <a:gd name="connsiteX8" fmla="*/ 0 w 6420135"/>
              <a:gd name="connsiteY8" fmla="*/ 2087958 h 2228605"/>
              <a:gd name="connsiteX9" fmla="*/ 0 w 6420135"/>
              <a:gd name="connsiteY9" fmla="*/ 1525387 h 2228605"/>
              <a:gd name="connsiteX10" fmla="*/ 5686 w 6420135"/>
              <a:gd name="connsiteY10" fmla="*/ 1497224 h 2228605"/>
              <a:gd name="connsiteX11" fmla="*/ 5686 w 6420135"/>
              <a:gd name="connsiteY11" fmla="*/ 366137 h 2228605"/>
              <a:gd name="connsiteX12" fmla="*/ 371823 w 6420135"/>
              <a:gd name="connsiteY12" fmla="*/ 0 h 2228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420135" h="2228605">
                <a:moveTo>
                  <a:pt x="371823" y="0"/>
                </a:moveTo>
                <a:lnTo>
                  <a:pt x="6053998" y="0"/>
                </a:lnTo>
                <a:cubicBezTo>
                  <a:pt x="6256210" y="0"/>
                  <a:pt x="6420135" y="163925"/>
                  <a:pt x="6420135" y="366137"/>
                </a:cubicBezTo>
                <a:lnTo>
                  <a:pt x="6420135" y="1830644"/>
                </a:lnTo>
                <a:lnTo>
                  <a:pt x="6414449" y="1858808"/>
                </a:lnTo>
                <a:lnTo>
                  <a:pt x="6414449" y="2087958"/>
                </a:lnTo>
                <a:cubicBezTo>
                  <a:pt x="6414449" y="2165635"/>
                  <a:pt x="6351479" y="2228605"/>
                  <a:pt x="6273802" y="2228605"/>
                </a:cubicBezTo>
                <a:lnTo>
                  <a:pt x="140647" y="2228605"/>
                </a:lnTo>
                <a:cubicBezTo>
                  <a:pt x="62970" y="2228605"/>
                  <a:pt x="0" y="2165635"/>
                  <a:pt x="0" y="2087958"/>
                </a:cubicBezTo>
                <a:lnTo>
                  <a:pt x="0" y="1525387"/>
                </a:lnTo>
                <a:lnTo>
                  <a:pt x="5686" y="1497224"/>
                </a:lnTo>
                <a:lnTo>
                  <a:pt x="5686" y="366137"/>
                </a:lnTo>
                <a:cubicBezTo>
                  <a:pt x="5686" y="163925"/>
                  <a:pt x="169611" y="0"/>
                  <a:pt x="371823" y="0"/>
                </a:cubicBezTo>
                <a:close/>
              </a:path>
            </a:pathLst>
          </a:custGeom>
          <a:noFill/>
          <a:ln w="57150">
            <a:solidFill>
              <a:srgbClr val="A9D7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CA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4ECB78-FAFF-1B49-FF43-F0C9F4174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514"/>
          <a:stretch/>
        </p:blipFill>
        <p:spPr>
          <a:xfrm flipH="1">
            <a:off x="8161073" y="943706"/>
            <a:ext cx="3209551" cy="175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3259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621998B-03BE-AA59-78CF-7C0016E7E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6590" y="284176"/>
            <a:ext cx="4572001" cy="1508760"/>
          </a:xfrm>
        </p:spPr>
        <p:txBody>
          <a:bodyPr>
            <a:normAutofit/>
          </a:bodyPr>
          <a:lstStyle/>
          <a:p>
            <a:r>
              <a:rPr lang="en-US"/>
              <a:t>Communicating as a PALS Leader</a:t>
            </a:r>
            <a:endParaRPr lang="en-CA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42D8B6A-63BA-FEBC-2CFD-045F25B37D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20904" y="1851110"/>
            <a:ext cx="6755639" cy="622338"/>
          </a:xfrm>
        </p:spPr>
        <p:txBody>
          <a:bodyPr/>
          <a:lstStyle/>
          <a:p>
            <a:pPr marL="0" indent="0">
              <a:buNone/>
            </a:pPr>
            <a:r>
              <a:rPr lang="en-US" sz="2400" b="1">
                <a:solidFill>
                  <a:schemeClr val="bg1"/>
                </a:solidFill>
                <a:cs typeface="Arial" panose="020B0604020202020204" pitchFamily="34" charset="0"/>
              </a:rPr>
              <a:t>Practice</a:t>
            </a: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time!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Content Placeholder 2" descr="Cartoon a cartoon of a child&#10;&#10;Description automatically generated">
            <a:extLst>
              <a:ext uri="{FF2B5EF4-FFF2-40B4-BE49-F238E27FC236}">
                <a16:creationId xmlns:a16="http://schemas.microsoft.com/office/drawing/2014/main" id="{682CCEEC-0A83-7491-9DB8-CD8CFCFCE98B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/>
          <a:srcRect b="48542"/>
          <a:stretch/>
        </p:blipFill>
        <p:spPr>
          <a:xfrm flipH="1">
            <a:off x="8280243" y="1157836"/>
            <a:ext cx="2432309" cy="1544927"/>
          </a:xfrm>
        </p:spPr>
      </p:pic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F34CCD64-0313-371C-22AF-0D3B385BD275}"/>
              </a:ext>
            </a:extLst>
          </p:cNvPr>
          <p:cNvSpPr txBox="1">
            <a:spLocks/>
          </p:cNvSpPr>
          <p:nvPr/>
        </p:nvSpPr>
        <p:spPr>
          <a:xfrm>
            <a:off x="4945606" y="2896371"/>
            <a:ext cx="5658704" cy="2068872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Char char=""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400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686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972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2846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9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06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2800" b="1">
                <a:cs typeface="Arial" panose="020B0604020202020204" pitchFamily="34" charset="0"/>
              </a:rPr>
              <a:t>Leader C: </a:t>
            </a:r>
            <a:r>
              <a:rPr lang="en-US" sz="2800">
                <a:cs typeface="Arial" panose="020B0604020202020204" pitchFamily="34" charset="0"/>
              </a:rPr>
              <a:t>“I’m the leader, so you have to do what I say, or I won’t let you play.”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5892597-3279-9E25-044F-3EC9E93B484A}"/>
              </a:ext>
            </a:extLst>
          </p:cNvPr>
          <p:cNvSpPr/>
          <p:nvPr/>
        </p:nvSpPr>
        <p:spPr>
          <a:xfrm>
            <a:off x="4620905" y="2702763"/>
            <a:ext cx="5983406" cy="1681790"/>
          </a:xfrm>
          <a:custGeom>
            <a:avLst/>
            <a:gdLst>
              <a:gd name="connsiteX0" fmla="*/ 371823 w 6420135"/>
              <a:gd name="connsiteY0" fmla="*/ 0 h 2228605"/>
              <a:gd name="connsiteX1" fmla="*/ 6053998 w 6420135"/>
              <a:gd name="connsiteY1" fmla="*/ 0 h 2228605"/>
              <a:gd name="connsiteX2" fmla="*/ 6420135 w 6420135"/>
              <a:gd name="connsiteY2" fmla="*/ 366137 h 2228605"/>
              <a:gd name="connsiteX3" fmla="*/ 6420135 w 6420135"/>
              <a:gd name="connsiteY3" fmla="*/ 1830644 h 2228605"/>
              <a:gd name="connsiteX4" fmla="*/ 6414449 w 6420135"/>
              <a:gd name="connsiteY4" fmla="*/ 1858808 h 2228605"/>
              <a:gd name="connsiteX5" fmla="*/ 6414449 w 6420135"/>
              <a:gd name="connsiteY5" fmla="*/ 2087958 h 2228605"/>
              <a:gd name="connsiteX6" fmla="*/ 6273802 w 6420135"/>
              <a:gd name="connsiteY6" fmla="*/ 2228605 h 2228605"/>
              <a:gd name="connsiteX7" fmla="*/ 140647 w 6420135"/>
              <a:gd name="connsiteY7" fmla="*/ 2228605 h 2228605"/>
              <a:gd name="connsiteX8" fmla="*/ 0 w 6420135"/>
              <a:gd name="connsiteY8" fmla="*/ 2087958 h 2228605"/>
              <a:gd name="connsiteX9" fmla="*/ 0 w 6420135"/>
              <a:gd name="connsiteY9" fmla="*/ 1525387 h 2228605"/>
              <a:gd name="connsiteX10" fmla="*/ 5686 w 6420135"/>
              <a:gd name="connsiteY10" fmla="*/ 1497224 h 2228605"/>
              <a:gd name="connsiteX11" fmla="*/ 5686 w 6420135"/>
              <a:gd name="connsiteY11" fmla="*/ 366137 h 2228605"/>
              <a:gd name="connsiteX12" fmla="*/ 371823 w 6420135"/>
              <a:gd name="connsiteY12" fmla="*/ 0 h 2228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420135" h="2228605">
                <a:moveTo>
                  <a:pt x="371823" y="0"/>
                </a:moveTo>
                <a:lnTo>
                  <a:pt x="6053998" y="0"/>
                </a:lnTo>
                <a:cubicBezTo>
                  <a:pt x="6256210" y="0"/>
                  <a:pt x="6420135" y="163925"/>
                  <a:pt x="6420135" y="366137"/>
                </a:cubicBezTo>
                <a:lnTo>
                  <a:pt x="6420135" y="1830644"/>
                </a:lnTo>
                <a:lnTo>
                  <a:pt x="6414449" y="1858808"/>
                </a:lnTo>
                <a:lnTo>
                  <a:pt x="6414449" y="2087958"/>
                </a:lnTo>
                <a:cubicBezTo>
                  <a:pt x="6414449" y="2165635"/>
                  <a:pt x="6351479" y="2228605"/>
                  <a:pt x="6273802" y="2228605"/>
                </a:cubicBezTo>
                <a:lnTo>
                  <a:pt x="140647" y="2228605"/>
                </a:lnTo>
                <a:cubicBezTo>
                  <a:pt x="62970" y="2228605"/>
                  <a:pt x="0" y="2165635"/>
                  <a:pt x="0" y="2087958"/>
                </a:cubicBezTo>
                <a:lnTo>
                  <a:pt x="0" y="1525387"/>
                </a:lnTo>
                <a:lnTo>
                  <a:pt x="5686" y="1497224"/>
                </a:lnTo>
                <a:lnTo>
                  <a:pt x="5686" y="366137"/>
                </a:lnTo>
                <a:cubicBezTo>
                  <a:pt x="5686" y="163925"/>
                  <a:pt x="169611" y="0"/>
                  <a:pt x="371823" y="0"/>
                </a:cubicBezTo>
                <a:close/>
              </a:path>
            </a:pathLst>
          </a:custGeom>
          <a:noFill/>
          <a:ln w="57150">
            <a:solidFill>
              <a:srgbClr val="A9D7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955515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621998B-03BE-AA59-78CF-7C0016E7E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6590" y="284176"/>
            <a:ext cx="4572001" cy="1508760"/>
          </a:xfrm>
        </p:spPr>
        <p:txBody>
          <a:bodyPr>
            <a:normAutofit/>
          </a:bodyPr>
          <a:lstStyle/>
          <a:p>
            <a:r>
              <a:rPr lang="en-US"/>
              <a:t>Communicating as a PALS Leader</a:t>
            </a:r>
            <a:endParaRPr lang="en-CA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42D8B6A-63BA-FEBC-2CFD-045F25B37D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20904" y="1851110"/>
            <a:ext cx="6755639" cy="622338"/>
          </a:xfrm>
        </p:spPr>
        <p:txBody>
          <a:bodyPr/>
          <a:lstStyle/>
          <a:p>
            <a:pPr marL="0" indent="0">
              <a:buNone/>
            </a:pPr>
            <a:r>
              <a:rPr lang="en-US" sz="2400" b="1">
                <a:solidFill>
                  <a:schemeClr val="bg1"/>
                </a:solidFill>
                <a:cs typeface="Arial" panose="020B0604020202020204" pitchFamily="34" charset="0"/>
              </a:rPr>
              <a:t>Practice time!</a:t>
            </a:r>
            <a:endParaRPr lang="en-US" b="1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4227C6-CE29-4A4E-6315-B4C8DDC642F3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3320215" y="2011680"/>
            <a:ext cx="6358680" cy="4206240"/>
          </a:xfrm>
        </p:spPr>
        <p:txBody>
          <a:bodyPr/>
          <a:lstStyle/>
          <a:p>
            <a:endParaRPr lang="en-CA"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F34CCD64-0313-371C-22AF-0D3B385BD275}"/>
              </a:ext>
            </a:extLst>
          </p:cNvPr>
          <p:cNvSpPr txBox="1">
            <a:spLocks/>
          </p:cNvSpPr>
          <p:nvPr/>
        </p:nvSpPr>
        <p:spPr>
          <a:xfrm>
            <a:off x="4945606" y="2896371"/>
            <a:ext cx="5604113" cy="1320787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Char char=""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400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686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972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2846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9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06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2800" b="1">
                <a:cs typeface="Arial" panose="020B0604020202020204" pitchFamily="34" charset="0"/>
              </a:rPr>
              <a:t>Leader D: </a:t>
            </a:r>
            <a:r>
              <a:rPr lang="en-US" sz="2800">
                <a:cs typeface="Arial" panose="020B0604020202020204" pitchFamily="34" charset="0"/>
              </a:rPr>
              <a:t>“You're the best runner. Do you want to be IT? Does anyone know a tag game we can play?"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5892597-3279-9E25-044F-3EC9E93B484A}"/>
              </a:ext>
            </a:extLst>
          </p:cNvPr>
          <p:cNvSpPr/>
          <p:nvPr/>
        </p:nvSpPr>
        <p:spPr>
          <a:xfrm>
            <a:off x="4620904" y="2702763"/>
            <a:ext cx="6420135" cy="1681790"/>
          </a:xfrm>
          <a:custGeom>
            <a:avLst/>
            <a:gdLst>
              <a:gd name="connsiteX0" fmla="*/ 371823 w 6420135"/>
              <a:gd name="connsiteY0" fmla="*/ 0 h 2228605"/>
              <a:gd name="connsiteX1" fmla="*/ 6053998 w 6420135"/>
              <a:gd name="connsiteY1" fmla="*/ 0 h 2228605"/>
              <a:gd name="connsiteX2" fmla="*/ 6420135 w 6420135"/>
              <a:gd name="connsiteY2" fmla="*/ 366137 h 2228605"/>
              <a:gd name="connsiteX3" fmla="*/ 6420135 w 6420135"/>
              <a:gd name="connsiteY3" fmla="*/ 1830644 h 2228605"/>
              <a:gd name="connsiteX4" fmla="*/ 6414449 w 6420135"/>
              <a:gd name="connsiteY4" fmla="*/ 1858808 h 2228605"/>
              <a:gd name="connsiteX5" fmla="*/ 6414449 w 6420135"/>
              <a:gd name="connsiteY5" fmla="*/ 2087958 h 2228605"/>
              <a:gd name="connsiteX6" fmla="*/ 6273802 w 6420135"/>
              <a:gd name="connsiteY6" fmla="*/ 2228605 h 2228605"/>
              <a:gd name="connsiteX7" fmla="*/ 140647 w 6420135"/>
              <a:gd name="connsiteY7" fmla="*/ 2228605 h 2228605"/>
              <a:gd name="connsiteX8" fmla="*/ 0 w 6420135"/>
              <a:gd name="connsiteY8" fmla="*/ 2087958 h 2228605"/>
              <a:gd name="connsiteX9" fmla="*/ 0 w 6420135"/>
              <a:gd name="connsiteY9" fmla="*/ 1525387 h 2228605"/>
              <a:gd name="connsiteX10" fmla="*/ 5686 w 6420135"/>
              <a:gd name="connsiteY10" fmla="*/ 1497224 h 2228605"/>
              <a:gd name="connsiteX11" fmla="*/ 5686 w 6420135"/>
              <a:gd name="connsiteY11" fmla="*/ 366137 h 2228605"/>
              <a:gd name="connsiteX12" fmla="*/ 371823 w 6420135"/>
              <a:gd name="connsiteY12" fmla="*/ 0 h 2228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420135" h="2228605">
                <a:moveTo>
                  <a:pt x="371823" y="0"/>
                </a:moveTo>
                <a:lnTo>
                  <a:pt x="6053998" y="0"/>
                </a:lnTo>
                <a:cubicBezTo>
                  <a:pt x="6256210" y="0"/>
                  <a:pt x="6420135" y="163925"/>
                  <a:pt x="6420135" y="366137"/>
                </a:cubicBezTo>
                <a:lnTo>
                  <a:pt x="6420135" y="1830644"/>
                </a:lnTo>
                <a:lnTo>
                  <a:pt x="6414449" y="1858808"/>
                </a:lnTo>
                <a:lnTo>
                  <a:pt x="6414449" y="2087958"/>
                </a:lnTo>
                <a:cubicBezTo>
                  <a:pt x="6414449" y="2165635"/>
                  <a:pt x="6351479" y="2228605"/>
                  <a:pt x="6273802" y="2228605"/>
                </a:cubicBezTo>
                <a:lnTo>
                  <a:pt x="140647" y="2228605"/>
                </a:lnTo>
                <a:cubicBezTo>
                  <a:pt x="62970" y="2228605"/>
                  <a:pt x="0" y="2165635"/>
                  <a:pt x="0" y="2087958"/>
                </a:cubicBezTo>
                <a:lnTo>
                  <a:pt x="0" y="1525387"/>
                </a:lnTo>
                <a:lnTo>
                  <a:pt x="5686" y="1497224"/>
                </a:lnTo>
                <a:lnTo>
                  <a:pt x="5686" y="366137"/>
                </a:lnTo>
                <a:cubicBezTo>
                  <a:pt x="5686" y="163925"/>
                  <a:pt x="169611" y="0"/>
                  <a:pt x="371823" y="0"/>
                </a:cubicBezTo>
                <a:close/>
              </a:path>
            </a:pathLst>
          </a:custGeom>
          <a:noFill/>
          <a:ln w="57150">
            <a:solidFill>
              <a:srgbClr val="A9D7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055343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621998B-03BE-AA59-78CF-7C0016E7E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6590" y="284176"/>
            <a:ext cx="4572001" cy="1508760"/>
          </a:xfrm>
        </p:spPr>
        <p:txBody>
          <a:bodyPr>
            <a:normAutofit/>
          </a:bodyPr>
          <a:lstStyle/>
          <a:p>
            <a:r>
              <a:rPr lang="en-US"/>
              <a:t>Communicating as a PALS Leader</a:t>
            </a:r>
            <a:endParaRPr lang="en-CA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42D8B6A-63BA-FEBC-2CFD-045F25B37D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20904" y="1851110"/>
            <a:ext cx="6755639" cy="622338"/>
          </a:xfrm>
        </p:spPr>
        <p:txBody>
          <a:bodyPr/>
          <a:lstStyle/>
          <a:p>
            <a:pPr marL="0" indent="0">
              <a:buNone/>
            </a:pPr>
            <a:r>
              <a:rPr lang="en-US" sz="2400" b="1">
                <a:solidFill>
                  <a:schemeClr val="bg1"/>
                </a:solidFill>
                <a:cs typeface="Arial" panose="020B0604020202020204" pitchFamily="34" charset="0"/>
              </a:rPr>
              <a:t>Practice time!</a:t>
            </a:r>
            <a:endParaRPr lang="en-US" b="1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4227C6-CE29-4A4E-6315-B4C8DDC642F3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3320215" y="2011680"/>
            <a:ext cx="6358680" cy="4206240"/>
          </a:xfrm>
        </p:spPr>
        <p:txBody>
          <a:bodyPr/>
          <a:lstStyle/>
          <a:p>
            <a:endParaRPr lang="en-CA"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F34CCD64-0313-371C-22AF-0D3B385BD275}"/>
              </a:ext>
            </a:extLst>
          </p:cNvPr>
          <p:cNvSpPr txBox="1">
            <a:spLocks/>
          </p:cNvSpPr>
          <p:nvPr/>
        </p:nvSpPr>
        <p:spPr>
          <a:xfrm>
            <a:off x="4945606" y="3380463"/>
            <a:ext cx="5604113" cy="1320787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Char char=""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400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686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0972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2846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9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06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2800" b="1">
                <a:cs typeface="Arial" panose="020B0604020202020204" pitchFamily="34" charset="0"/>
              </a:rPr>
              <a:t>Leader E: </a:t>
            </a:r>
            <a:r>
              <a:rPr lang="en-US" sz="2800">
                <a:cs typeface="Arial" panose="020B0604020202020204" pitchFamily="34" charset="0"/>
              </a:rPr>
              <a:t>“I’m not sure what to do. Just do whatever you want.”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5892597-3279-9E25-044F-3EC9E93B484A}"/>
              </a:ext>
            </a:extLst>
          </p:cNvPr>
          <p:cNvSpPr/>
          <p:nvPr/>
        </p:nvSpPr>
        <p:spPr>
          <a:xfrm>
            <a:off x="4620904" y="3186855"/>
            <a:ext cx="5928815" cy="1320787"/>
          </a:xfrm>
          <a:custGeom>
            <a:avLst/>
            <a:gdLst>
              <a:gd name="connsiteX0" fmla="*/ 371823 w 6420135"/>
              <a:gd name="connsiteY0" fmla="*/ 0 h 2228605"/>
              <a:gd name="connsiteX1" fmla="*/ 6053998 w 6420135"/>
              <a:gd name="connsiteY1" fmla="*/ 0 h 2228605"/>
              <a:gd name="connsiteX2" fmla="*/ 6420135 w 6420135"/>
              <a:gd name="connsiteY2" fmla="*/ 366137 h 2228605"/>
              <a:gd name="connsiteX3" fmla="*/ 6420135 w 6420135"/>
              <a:gd name="connsiteY3" fmla="*/ 1830644 h 2228605"/>
              <a:gd name="connsiteX4" fmla="*/ 6414449 w 6420135"/>
              <a:gd name="connsiteY4" fmla="*/ 1858808 h 2228605"/>
              <a:gd name="connsiteX5" fmla="*/ 6414449 w 6420135"/>
              <a:gd name="connsiteY5" fmla="*/ 2087958 h 2228605"/>
              <a:gd name="connsiteX6" fmla="*/ 6273802 w 6420135"/>
              <a:gd name="connsiteY6" fmla="*/ 2228605 h 2228605"/>
              <a:gd name="connsiteX7" fmla="*/ 140647 w 6420135"/>
              <a:gd name="connsiteY7" fmla="*/ 2228605 h 2228605"/>
              <a:gd name="connsiteX8" fmla="*/ 0 w 6420135"/>
              <a:gd name="connsiteY8" fmla="*/ 2087958 h 2228605"/>
              <a:gd name="connsiteX9" fmla="*/ 0 w 6420135"/>
              <a:gd name="connsiteY9" fmla="*/ 1525387 h 2228605"/>
              <a:gd name="connsiteX10" fmla="*/ 5686 w 6420135"/>
              <a:gd name="connsiteY10" fmla="*/ 1497224 h 2228605"/>
              <a:gd name="connsiteX11" fmla="*/ 5686 w 6420135"/>
              <a:gd name="connsiteY11" fmla="*/ 366137 h 2228605"/>
              <a:gd name="connsiteX12" fmla="*/ 371823 w 6420135"/>
              <a:gd name="connsiteY12" fmla="*/ 0 h 2228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420135" h="2228605">
                <a:moveTo>
                  <a:pt x="371823" y="0"/>
                </a:moveTo>
                <a:lnTo>
                  <a:pt x="6053998" y="0"/>
                </a:lnTo>
                <a:cubicBezTo>
                  <a:pt x="6256210" y="0"/>
                  <a:pt x="6420135" y="163925"/>
                  <a:pt x="6420135" y="366137"/>
                </a:cubicBezTo>
                <a:lnTo>
                  <a:pt x="6420135" y="1830644"/>
                </a:lnTo>
                <a:lnTo>
                  <a:pt x="6414449" y="1858808"/>
                </a:lnTo>
                <a:lnTo>
                  <a:pt x="6414449" y="2087958"/>
                </a:lnTo>
                <a:cubicBezTo>
                  <a:pt x="6414449" y="2165635"/>
                  <a:pt x="6351479" y="2228605"/>
                  <a:pt x="6273802" y="2228605"/>
                </a:cubicBezTo>
                <a:lnTo>
                  <a:pt x="140647" y="2228605"/>
                </a:lnTo>
                <a:cubicBezTo>
                  <a:pt x="62970" y="2228605"/>
                  <a:pt x="0" y="2165635"/>
                  <a:pt x="0" y="2087958"/>
                </a:cubicBezTo>
                <a:lnTo>
                  <a:pt x="0" y="1525387"/>
                </a:lnTo>
                <a:lnTo>
                  <a:pt x="5686" y="1497224"/>
                </a:lnTo>
                <a:lnTo>
                  <a:pt x="5686" y="366137"/>
                </a:lnTo>
                <a:cubicBezTo>
                  <a:pt x="5686" y="163925"/>
                  <a:pt x="169611" y="0"/>
                  <a:pt x="371823" y="0"/>
                </a:cubicBezTo>
                <a:close/>
              </a:path>
            </a:pathLst>
          </a:custGeom>
          <a:noFill/>
          <a:ln w="57150">
            <a:solidFill>
              <a:srgbClr val="A9D7A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CA"/>
          </a:p>
        </p:txBody>
      </p:sp>
      <p:pic>
        <p:nvPicPr>
          <p:cNvPr id="2" name="Content Placeholder 10" descr="Cartoon a cartoon of a child&#10;&#10;Description automatically generated">
            <a:extLst>
              <a:ext uri="{FF2B5EF4-FFF2-40B4-BE49-F238E27FC236}">
                <a16:creationId xmlns:a16="http://schemas.microsoft.com/office/drawing/2014/main" id="{3170E95B-9DF8-D5DF-45B1-8C51E1C202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000"/>
          <a:stretch/>
        </p:blipFill>
        <p:spPr>
          <a:xfrm flipH="1">
            <a:off x="8125262" y="1389707"/>
            <a:ext cx="2424457" cy="177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3411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621998B-03BE-AA59-78CF-7C0016E7E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6590" y="284176"/>
            <a:ext cx="4572001" cy="1508760"/>
          </a:xfrm>
        </p:spPr>
        <p:txBody>
          <a:bodyPr>
            <a:normAutofit/>
          </a:bodyPr>
          <a:lstStyle/>
          <a:p>
            <a:r>
              <a:rPr lang="en-US"/>
              <a:t>Conflict Resolution: Strategies</a:t>
            </a:r>
            <a:endParaRPr lang="en-CA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42D8B6A-63BA-FEBC-2CFD-045F25B37D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20904" y="1851110"/>
            <a:ext cx="6755639" cy="622338"/>
          </a:xfrm>
        </p:spPr>
        <p:txBody>
          <a:bodyPr/>
          <a:lstStyle/>
          <a:p>
            <a:pPr marL="0" indent="0">
              <a:buNone/>
            </a:pPr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4227C6-CE29-4A4E-6315-B4C8DDC642F3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3320215" y="2011680"/>
            <a:ext cx="6358680" cy="4206240"/>
          </a:xfrm>
        </p:spPr>
        <p:txBody>
          <a:bodyPr/>
          <a:lstStyle/>
          <a:p>
            <a:endParaRPr lang="en-CA"/>
          </a:p>
        </p:txBody>
      </p:sp>
      <p:pic>
        <p:nvPicPr>
          <p:cNvPr id="2" name="Picture 1" descr="Wait and work through.">
            <a:extLst>
              <a:ext uri="{FF2B5EF4-FFF2-40B4-BE49-F238E27FC236}">
                <a16:creationId xmlns:a16="http://schemas.microsoft.com/office/drawing/2014/main" id="{EDF36FEE-2827-5C0F-B7EC-EA41F4B3E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7621" y="1781020"/>
            <a:ext cx="4337755" cy="612282"/>
          </a:xfrm>
          <a:prstGeom prst="rect">
            <a:avLst/>
          </a:prstGeom>
        </p:spPr>
      </p:pic>
      <p:pic>
        <p:nvPicPr>
          <p:cNvPr id="3" name="Picture 2" descr="Apologize.">
            <a:extLst>
              <a:ext uri="{FF2B5EF4-FFF2-40B4-BE49-F238E27FC236}">
                <a16:creationId xmlns:a16="http://schemas.microsoft.com/office/drawing/2014/main" id="{985BD27B-3639-C3DD-AC71-26604659D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9757" y="2486502"/>
            <a:ext cx="2746374" cy="614186"/>
          </a:xfrm>
          <a:prstGeom prst="rect">
            <a:avLst/>
          </a:prstGeom>
        </p:spPr>
      </p:pic>
      <p:pic>
        <p:nvPicPr>
          <p:cNvPr id="7" name="Picture 6" descr="Ask them to stop">
            <a:extLst>
              <a:ext uri="{FF2B5EF4-FFF2-40B4-BE49-F238E27FC236}">
                <a16:creationId xmlns:a16="http://schemas.microsoft.com/office/drawing/2014/main" id="{B03B3C94-3D27-86F8-60C5-4253E109A7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1957" y="3193888"/>
            <a:ext cx="3533421" cy="642724"/>
          </a:xfrm>
          <a:prstGeom prst="rect">
            <a:avLst/>
          </a:prstGeom>
        </p:spPr>
      </p:pic>
      <p:pic>
        <p:nvPicPr>
          <p:cNvPr id="8" name="Picture 7" descr="Make a deal.">
            <a:extLst>
              <a:ext uri="{FF2B5EF4-FFF2-40B4-BE49-F238E27FC236}">
                <a16:creationId xmlns:a16="http://schemas.microsoft.com/office/drawing/2014/main" id="{104E3C33-3C7F-C84B-CFB5-42BB52FEE0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6066" y="3929812"/>
            <a:ext cx="2954865" cy="615399"/>
          </a:xfrm>
          <a:prstGeom prst="rect">
            <a:avLst/>
          </a:prstGeom>
        </p:spPr>
      </p:pic>
      <p:pic>
        <p:nvPicPr>
          <p:cNvPr id="10" name="Picture 9" descr="Talk it out.">
            <a:extLst>
              <a:ext uri="{FF2B5EF4-FFF2-40B4-BE49-F238E27FC236}">
                <a16:creationId xmlns:a16="http://schemas.microsoft.com/office/drawing/2014/main" id="{B2B8B35F-543C-5451-70AC-F8C9E849C0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9735" y="4638411"/>
            <a:ext cx="2930524" cy="670630"/>
          </a:xfrm>
          <a:prstGeom prst="rect">
            <a:avLst/>
          </a:prstGeom>
        </p:spPr>
      </p:pic>
      <p:pic>
        <p:nvPicPr>
          <p:cNvPr id="11" name="Picture 10" descr="Ask an adult for help.">
            <a:extLst>
              <a:ext uri="{FF2B5EF4-FFF2-40B4-BE49-F238E27FC236}">
                <a16:creationId xmlns:a16="http://schemas.microsoft.com/office/drawing/2014/main" id="{CD222F0A-BD44-A70E-6300-897EE9D144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6065" y="5402239"/>
            <a:ext cx="3942645" cy="63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3661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EEAD8-16FA-FA3C-AA14-912A02D5C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6590" y="284176"/>
            <a:ext cx="6198292" cy="1508760"/>
          </a:xfrm>
        </p:spPr>
        <p:txBody>
          <a:bodyPr/>
          <a:lstStyle/>
          <a:p>
            <a:r>
              <a:rPr lang="en-CA"/>
              <a:t>Conflict Resolution: Steps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791BDB4-FFFF-C60A-F654-D8ADF0339717}"/>
              </a:ext>
            </a:extLst>
          </p:cNvPr>
          <p:cNvGrpSpPr/>
          <p:nvPr/>
        </p:nvGrpSpPr>
        <p:grpSpPr>
          <a:xfrm>
            <a:off x="4727826" y="2347532"/>
            <a:ext cx="6863538" cy="3538713"/>
            <a:chOff x="5615332" y="2677082"/>
            <a:chExt cx="6876226" cy="3538713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BE7FEBB1-F76D-EBD9-3785-EB68C2F8F612}"/>
                </a:ext>
              </a:extLst>
            </p:cNvPr>
            <p:cNvSpPr/>
            <p:nvPr/>
          </p:nvSpPr>
          <p:spPr>
            <a:xfrm>
              <a:off x="5900987" y="2677082"/>
              <a:ext cx="5580178" cy="571312"/>
            </a:xfrm>
            <a:custGeom>
              <a:avLst/>
              <a:gdLst>
                <a:gd name="connsiteX0" fmla="*/ 0 w 4492499"/>
                <a:gd name="connsiteY0" fmla="*/ 0 h 571310"/>
                <a:gd name="connsiteX1" fmla="*/ 4206844 w 4492499"/>
                <a:gd name="connsiteY1" fmla="*/ 0 h 571310"/>
                <a:gd name="connsiteX2" fmla="*/ 4492499 w 4492499"/>
                <a:gd name="connsiteY2" fmla="*/ 285655 h 571310"/>
                <a:gd name="connsiteX3" fmla="*/ 4206844 w 4492499"/>
                <a:gd name="connsiteY3" fmla="*/ 571310 h 571310"/>
                <a:gd name="connsiteX4" fmla="*/ 0 w 4492499"/>
                <a:gd name="connsiteY4" fmla="*/ 571310 h 571310"/>
                <a:gd name="connsiteX5" fmla="*/ 0 w 4492499"/>
                <a:gd name="connsiteY5" fmla="*/ 0 h 571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92499" h="571310">
                  <a:moveTo>
                    <a:pt x="4492499" y="571309"/>
                  </a:moveTo>
                  <a:lnTo>
                    <a:pt x="285655" y="571309"/>
                  </a:lnTo>
                  <a:lnTo>
                    <a:pt x="0" y="285655"/>
                  </a:lnTo>
                  <a:lnTo>
                    <a:pt x="285655" y="1"/>
                  </a:lnTo>
                  <a:lnTo>
                    <a:pt x="4492499" y="1"/>
                  </a:lnTo>
                  <a:lnTo>
                    <a:pt x="4492499" y="571309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94759" tIns="60961" rIns="113792" bIns="60961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>
                  <a:solidFill>
                    <a:schemeClr val="bg1"/>
                  </a:solidFill>
                </a:rPr>
                <a:t>Identify the conflict – what do we disagree about?</a:t>
              </a:r>
              <a:endParaRPr lang="en-CA" sz="2400" kern="1200">
                <a:solidFill>
                  <a:schemeClr val="bg1"/>
                </a:solidFill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F004AE1-6B8F-EA48-71D5-E3D9089BFDAD}"/>
                </a:ext>
              </a:extLst>
            </p:cNvPr>
            <p:cNvSpPr/>
            <p:nvPr/>
          </p:nvSpPr>
          <p:spPr>
            <a:xfrm>
              <a:off x="5615332" y="2677083"/>
              <a:ext cx="571310" cy="57131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tIns="548640" anchor="b" anchorCtr="1"/>
            <a:lstStyle/>
            <a:p>
              <a:pPr algn="ctr">
                <a:lnSpc>
                  <a:spcPct val="200000"/>
                </a:lnSpc>
                <a:spcBef>
                  <a:spcPts val="1200"/>
                </a:spcBef>
              </a:pP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CA" sz="3200" b="1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305A02B-F946-E86B-6360-BE3F506BAFD2}"/>
                </a:ext>
              </a:extLst>
            </p:cNvPr>
            <p:cNvSpPr/>
            <p:nvPr/>
          </p:nvSpPr>
          <p:spPr>
            <a:xfrm rot="21600000">
              <a:off x="5900987" y="3418933"/>
              <a:ext cx="4492499" cy="571312"/>
            </a:xfrm>
            <a:custGeom>
              <a:avLst/>
              <a:gdLst>
                <a:gd name="connsiteX0" fmla="*/ 0 w 4492499"/>
                <a:gd name="connsiteY0" fmla="*/ 0 h 571310"/>
                <a:gd name="connsiteX1" fmla="*/ 4206844 w 4492499"/>
                <a:gd name="connsiteY1" fmla="*/ 0 h 571310"/>
                <a:gd name="connsiteX2" fmla="*/ 4492499 w 4492499"/>
                <a:gd name="connsiteY2" fmla="*/ 285655 h 571310"/>
                <a:gd name="connsiteX3" fmla="*/ 4206844 w 4492499"/>
                <a:gd name="connsiteY3" fmla="*/ 571310 h 571310"/>
                <a:gd name="connsiteX4" fmla="*/ 0 w 4492499"/>
                <a:gd name="connsiteY4" fmla="*/ 571310 h 571310"/>
                <a:gd name="connsiteX5" fmla="*/ 0 w 4492499"/>
                <a:gd name="connsiteY5" fmla="*/ 0 h 571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92499" h="571310">
                  <a:moveTo>
                    <a:pt x="4492499" y="571309"/>
                  </a:moveTo>
                  <a:lnTo>
                    <a:pt x="285655" y="571309"/>
                  </a:lnTo>
                  <a:lnTo>
                    <a:pt x="0" y="285655"/>
                  </a:lnTo>
                  <a:lnTo>
                    <a:pt x="285655" y="1"/>
                  </a:lnTo>
                  <a:lnTo>
                    <a:pt x="4492499" y="1"/>
                  </a:lnTo>
                  <a:lnTo>
                    <a:pt x="4492499" y="571309"/>
                  </a:lnTo>
                  <a:close/>
                </a:path>
              </a:pathLst>
            </a:custGeom>
            <a:no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94759" tIns="60961" rIns="113792" bIns="60961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CA" sz="2400" kern="1200">
                  <a:solidFill>
                    <a:schemeClr val="bg1"/>
                  </a:solidFill>
                </a:rPr>
                <a:t>Listen to each other.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F422D13-2AAA-68E6-44B2-25036438C457}"/>
                </a:ext>
              </a:extLst>
            </p:cNvPr>
            <p:cNvSpPr/>
            <p:nvPr/>
          </p:nvSpPr>
          <p:spPr>
            <a:xfrm>
              <a:off x="5615332" y="3418934"/>
              <a:ext cx="571310" cy="57131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lIns="0" tIns="457200" rIns="0" bIns="0" anchor="b" anchorCtr="0"/>
            <a:lstStyle/>
            <a:p>
              <a:pPr algn="ctr">
                <a:lnSpc>
                  <a:spcPct val="200000"/>
                </a:lnSpc>
              </a:pP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CA" sz="32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35E2312-AA9B-1B79-1609-A4B4519FA997}"/>
                </a:ext>
              </a:extLst>
            </p:cNvPr>
            <p:cNvSpPr/>
            <p:nvPr/>
          </p:nvSpPr>
          <p:spPr>
            <a:xfrm>
              <a:off x="5900987" y="4160783"/>
              <a:ext cx="6213357" cy="571312"/>
            </a:xfrm>
            <a:custGeom>
              <a:avLst/>
              <a:gdLst>
                <a:gd name="connsiteX0" fmla="*/ 0 w 4492499"/>
                <a:gd name="connsiteY0" fmla="*/ 0 h 571310"/>
                <a:gd name="connsiteX1" fmla="*/ 4206844 w 4492499"/>
                <a:gd name="connsiteY1" fmla="*/ 0 h 571310"/>
                <a:gd name="connsiteX2" fmla="*/ 4492499 w 4492499"/>
                <a:gd name="connsiteY2" fmla="*/ 285655 h 571310"/>
                <a:gd name="connsiteX3" fmla="*/ 4206844 w 4492499"/>
                <a:gd name="connsiteY3" fmla="*/ 571310 h 571310"/>
                <a:gd name="connsiteX4" fmla="*/ 0 w 4492499"/>
                <a:gd name="connsiteY4" fmla="*/ 571310 h 571310"/>
                <a:gd name="connsiteX5" fmla="*/ 0 w 4492499"/>
                <a:gd name="connsiteY5" fmla="*/ 0 h 571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92499" h="571310">
                  <a:moveTo>
                    <a:pt x="4492499" y="571309"/>
                  </a:moveTo>
                  <a:lnTo>
                    <a:pt x="285655" y="571309"/>
                  </a:lnTo>
                  <a:lnTo>
                    <a:pt x="0" y="285655"/>
                  </a:lnTo>
                  <a:lnTo>
                    <a:pt x="285655" y="1"/>
                  </a:lnTo>
                  <a:lnTo>
                    <a:pt x="4492499" y="1"/>
                  </a:lnTo>
                  <a:lnTo>
                    <a:pt x="4492499" y="571309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94759" tIns="60961" rIns="113792" bIns="60961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>
                  <a:solidFill>
                    <a:schemeClr val="bg1"/>
                  </a:solidFill>
                </a:rPr>
                <a:t>Speak calmly, using "I" statements to clarify.</a:t>
              </a:r>
              <a:endParaRPr lang="en-CA" sz="2400" kern="1200">
                <a:solidFill>
                  <a:schemeClr val="bg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F446B23-22A1-A61A-8197-45FE67BE1925}"/>
                </a:ext>
              </a:extLst>
            </p:cNvPr>
            <p:cNvSpPr/>
            <p:nvPr/>
          </p:nvSpPr>
          <p:spPr>
            <a:xfrm>
              <a:off x="5615332" y="4160784"/>
              <a:ext cx="571310" cy="57131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lIns="0" tIns="548640" rIns="0" anchor="b" anchorCtr="0"/>
            <a:lstStyle/>
            <a:p>
              <a:pPr algn="ctr">
                <a:lnSpc>
                  <a:spcPct val="200000"/>
                </a:lnSpc>
              </a:pPr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CA" sz="3200" b="1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E9E7DC0-B413-6F4A-983F-A19ED1AD4293}"/>
                </a:ext>
              </a:extLst>
            </p:cNvPr>
            <p:cNvSpPr/>
            <p:nvPr/>
          </p:nvSpPr>
          <p:spPr>
            <a:xfrm>
              <a:off x="5900987" y="4902633"/>
              <a:ext cx="6213357" cy="571311"/>
            </a:xfrm>
            <a:custGeom>
              <a:avLst/>
              <a:gdLst>
                <a:gd name="connsiteX0" fmla="*/ 0 w 4492499"/>
                <a:gd name="connsiteY0" fmla="*/ 0 h 571310"/>
                <a:gd name="connsiteX1" fmla="*/ 4206844 w 4492499"/>
                <a:gd name="connsiteY1" fmla="*/ 0 h 571310"/>
                <a:gd name="connsiteX2" fmla="*/ 4492499 w 4492499"/>
                <a:gd name="connsiteY2" fmla="*/ 285655 h 571310"/>
                <a:gd name="connsiteX3" fmla="*/ 4206844 w 4492499"/>
                <a:gd name="connsiteY3" fmla="*/ 571310 h 571310"/>
                <a:gd name="connsiteX4" fmla="*/ 0 w 4492499"/>
                <a:gd name="connsiteY4" fmla="*/ 571310 h 571310"/>
                <a:gd name="connsiteX5" fmla="*/ 0 w 4492499"/>
                <a:gd name="connsiteY5" fmla="*/ 0 h 571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92499" h="571310">
                  <a:moveTo>
                    <a:pt x="4492499" y="571309"/>
                  </a:moveTo>
                  <a:lnTo>
                    <a:pt x="285655" y="571309"/>
                  </a:lnTo>
                  <a:lnTo>
                    <a:pt x="0" y="285655"/>
                  </a:lnTo>
                  <a:lnTo>
                    <a:pt x="285655" y="1"/>
                  </a:lnTo>
                  <a:lnTo>
                    <a:pt x="4492499" y="1"/>
                  </a:lnTo>
                  <a:lnTo>
                    <a:pt x="4492499" y="571309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94759" tIns="60961" rIns="113792" bIns="6096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>
                  <a:solidFill>
                    <a:schemeClr val="bg1"/>
                  </a:solidFill>
                </a:rPr>
                <a:t>See the issue from multiple perspectives – think about the disagreement from all sides.</a:t>
              </a:r>
              <a:endParaRPr lang="en-CA" sz="2400" kern="1200">
                <a:solidFill>
                  <a:schemeClr val="bg1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A35F4F4-BD4F-B9A5-E25B-072D16EA990F}"/>
                </a:ext>
              </a:extLst>
            </p:cNvPr>
            <p:cNvSpPr/>
            <p:nvPr/>
          </p:nvSpPr>
          <p:spPr>
            <a:xfrm>
              <a:off x="5615332" y="4902634"/>
              <a:ext cx="571310" cy="57131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tIns="548640" anchor="b" anchorCtr="0"/>
            <a:lstStyle/>
            <a:p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CA" sz="320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7D4DA55-FE70-09C0-DA0B-B729A287AAF9}"/>
                </a:ext>
              </a:extLst>
            </p:cNvPr>
            <p:cNvSpPr/>
            <p:nvPr/>
          </p:nvSpPr>
          <p:spPr>
            <a:xfrm>
              <a:off x="5900986" y="5644484"/>
              <a:ext cx="6590572" cy="571311"/>
            </a:xfrm>
            <a:custGeom>
              <a:avLst/>
              <a:gdLst>
                <a:gd name="connsiteX0" fmla="*/ 0 w 4492499"/>
                <a:gd name="connsiteY0" fmla="*/ 0 h 571310"/>
                <a:gd name="connsiteX1" fmla="*/ 4206844 w 4492499"/>
                <a:gd name="connsiteY1" fmla="*/ 0 h 571310"/>
                <a:gd name="connsiteX2" fmla="*/ 4492499 w 4492499"/>
                <a:gd name="connsiteY2" fmla="*/ 285655 h 571310"/>
                <a:gd name="connsiteX3" fmla="*/ 4206844 w 4492499"/>
                <a:gd name="connsiteY3" fmla="*/ 571310 h 571310"/>
                <a:gd name="connsiteX4" fmla="*/ 0 w 4492499"/>
                <a:gd name="connsiteY4" fmla="*/ 571310 h 571310"/>
                <a:gd name="connsiteX5" fmla="*/ 0 w 4492499"/>
                <a:gd name="connsiteY5" fmla="*/ 0 h 571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92499" h="571310">
                  <a:moveTo>
                    <a:pt x="4492499" y="571309"/>
                  </a:moveTo>
                  <a:lnTo>
                    <a:pt x="285655" y="571309"/>
                  </a:lnTo>
                  <a:lnTo>
                    <a:pt x="0" y="285655"/>
                  </a:lnTo>
                  <a:lnTo>
                    <a:pt x="285655" y="1"/>
                  </a:lnTo>
                  <a:lnTo>
                    <a:pt x="4492499" y="1"/>
                  </a:lnTo>
                  <a:lnTo>
                    <a:pt x="4492499" y="571309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94759" tIns="60961" rIns="113792" bIns="60960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400" kern="1200">
                  <a:solidFill>
                    <a:schemeClr val="bg1"/>
                  </a:solidFill>
                </a:rPr>
                <a:t>Try to stay calm until you have a solution where all sides feel their needs have been met.</a:t>
              </a:r>
              <a:endParaRPr lang="en-CA" sz="2400" kern="1200">
                <a:solidFill>
                  <a:schemeClr val="bg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74EB3344-60E8-4B7F-A079-2C7CBBF84976}"/>
                </a:ext>
              </a:extLst>
            </p:cNvPr>
            <p:cNvSpPr/>
            <p:nvPr/>
          </p:nvSpPr>
          <p:spPr>
            <a:xfrm>
              <a:off x="5615332" y="5644485"/>
              <a:ext cx="571310" cy="57131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 tIns="548640" anchor="b" anchorCtr="0"/>
            <a:lstStyle/>
            <a:p>
              <a:pPr algn="ctr"/>
              <a:r>
                <a:rPr lang="en-US" sz="3200" b="1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en-CA" sz="3200"/>
            </a:p>
          </p:txBody>
        </p:sp>
      </p:grpSp>
      <p:pic>
        <p:nvPicPr>
          <p:cNvPr id="5" name="Picture 4" descr="A close-up of a word&#10;&#10;Description automatically generated">
            <a:extLst>
              <a:ext uri="{FF2B5EF4-FFF2-40B4-BE49-F238E27FC236}">
                <a16:creationId xmlns:a16="http://schemas.microsoft.com/office/drawing/2014/main" id="{28010336-0971-DAF2-83AE-7E9F5B715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4929" y="1510549"/>
            <a:ext cx="6912633" cy="60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5730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FAEF029-F08A-E777-A2D6-46C892F0D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Fair Play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A43D1C2-A3A9-4FD1-8518-F8402461FA3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/>
              <a:t> </a:t>
            </a:r>
            <a:endParaRPr lang="en-CA"/>
          </a:p>
        </p:txBody>
      </p:sp>
      <p:pic>
        <p:nvPicPr>
          <p:cNvPr id="6" name="Picture 5" descr="A close-up of a word&#10;&#10;Description automatically generated">
            <a:extLst>
              <a:ext uri="{FF2B5EF4-FFF2-40B4-BE49-F238E27FC236}">
                <a16:creationId xmlns:a16="http://schemas.microsoft.com/office/drawing/2014/main" id="{4F55D7C2-9362-D698-C011-749F90813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1" y="2445070"/>
            <a:ext cx="4535310" cy="726082"/>
          </a:xfrm>
          <a:prstGeom prst="rect">
            <a:avLst/>
          </a:prstGeom>
        </p:spPr>
      </p:pic>
      <p:pic>
        <p:nvPicPr>
          <p:cNvPr id="7" name="Picture 6" descr="A close-up of a word&#10;&#10;Description automatically generated">
            <a:extLst>
              <a:ext uri="{FF2B5EF4-FFF2-40B4-BE49-F238E27FC236}">
                <a16:creationId xmlns:a16="http://schemas.microsoft.com/office/drawing/2014/main" id="{A0DBB572-A6D3-90A2-9D65-918EA66F6E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1272" y="3770758"/>
            <a:ext cx="3810000" cy="72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0477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21227B1-1586-4CEF-A0F1-E3C7FFBD4A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2059012"/>
            <a:ext cx="12188952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Picture 5" descr="Green grass field with blue sky">
            <a:extLst>
              <a:ext uri="{FF2B5EF4-FFF2-40B4-BE49-F238E27FC236}">
                <a16:creationId xmlns:a16="http://schemas.microsoft.com/office/drawing/2014/main" id="{4C6803F8-1BBE-324A-69B0-67B9CFE7A4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955" b="995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D84F4E6-B3B1-40B7-A8C4-2D1683E6F6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2059012"/>
            <a:ext cx="12188952" cy="1828800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DA4B26-FF05-FFB8-3C5D-77E424EC8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59" y="2166364"/>
            <a:ext cx="11471565" cy="173934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sz="7200" b="1" cap="none" spc="-150">
                <a:solidFill>
                  <a:schemeClr val="tx1"/>
                </a:solidFill>
              </a:rPr>
              <a:t>Let’s play a game!</a:t>
            </a:r>
            <a:endParaRPr lang="en-US" sz="7200" b="1" spc="15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B81D4B-A7B2-4B11-A131-E1B85DFEE4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3887812"/>
            <a:ext cx="12188952" cy="45720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BE032-1094-B914-B526-118E7E4C1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472" y="3913632"/>
            <a:ext cx="11503152" cy="45720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  <a:defRPr/>
            </a:pPr>
            <a:r>
              <a:rPr lang="en-US" sz="2800" b="1">
                <a:ln w="0"/>
                <a:solidFill>
                  <a:schemeClr val="bg1"/>
                </a:solidFill>
              </a:rPr>
              <a:t>Lightning in a Bottle </a:t>
            </a:r>
            <a:endParaRPr lang="en-US" sz="2800" b="1" i="0" u="none" strike="noStrike" cap="none" spc="0" normalizeH="0" baseline="0" noProof="0">
              <a:ln w="0"/>
              <a:solidFill>
                <a:schemeClr val="bg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730473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21227B1-1586-4CEF-A0F1-E3C7FFBD4A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2059012"/>
            <a:ext cx="12188952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Picture 5" descr="Close-up of autumn leaves texture">
            <a:extLst>
              <a:ext uri="{FF2B5EF4-FFF2-40B4-BE49-F238E27FC236}">
                <a16:creationId xmlns:a16="http://schemas.microsoft.com/office/drawing/2014/main" id="{4C6803F8-1BBE-324A-69B0-67B9CFE7A4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812" b="781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D84F4E6-B3B1-40B7-A8C4-2D1683E6F6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2059012"/>
            <a:ext cx="12188952" cy="1828800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DA4B26-FF05-FFB8-3C5D-77E424EC8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59" y="2166364"/>
            <a:ext cx="11471565" cy="173934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sz="7200" b="1" cap="none" spc="-150">
                <a:solidFill>
                  <a:schemeClr val="tx1"/>
                </a:solidFill>
              </a:rPr>
              <a:t>Let’s play a game!</a:t>
            </a:r>
            <a:endParaRPr lang="en-US" sz="7200" b="1" spc="15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B81D4B-A7B2-4B11-A131-E1B85DFEE4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3887812"/>
            <a:ext cx="12188952" cy="45720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BE032-1094-B914-B526-118E7E4C1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472" y="3913632"/>
            <a:ext cx="11503152" cy="45720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  <a:defRPr/>
            </a:pPr>
            <a:r>
              <a:rPr lang="en-US" sz="2800" b="1">
                <a:ln w="0"/>
                <a:solidFill>
                  <a:schemeClr val="bg1"/>
                </a:solidFill>
              </a:rPr>
              <a:t>Higher or Lower </a:t>
            </a:r>
            <a:endParaRPr lang="en-US" sz="2800" b="1" i="0" u="none" strike="noStrike" cap="none" spc="0" normalizeH="0" baseline="0" noProof="0">
              <a:ln w="0"/>
              <a:solidFill>
                <a:schemeClr val="bg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518048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C47077-7137-F0BA-8BA7-7AF736C95B8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None/>
              <a:defRPr/>
            </a:pPr>
            <a:r>
              <a:rPr lang="en-US" sz="2400" b="1">
                <a:solidFill>
                  <a:schemeClr val="dk1"/>
                </a:solidFill>
                <a:cs typeface="Arial"/>
              </a:rPr>
              <a:t>Get ready to:</a:t>
            </a:r>
            <a:endParaRPr lang="en-US" sz="2400" b="1" kern="1200">
              <a:solidFill>
                <a:schemeClr val="dk1"/>
              </a:solidFill>
              <a:effectLst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defRPr/>
            </a:pPr>
            <a:r>
              <a:rPr lang="en-US" sz="2400">
                <a:solidFill>
                  <a:schemeClr val="dk1"/>
                </a:solidFill>
                <a:cs typeface="Arial"/>
              </a:rPr>
              <a:t>Become a more confident leader</a:t>
            </a:r>
            <a:endParaRPr lang="en-US" sz="2400">
              <a:solidFill>
                <a:schemeClr val="dk1"/>
              </a:solidFill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defRPr/>
            </a:pPr>
            <a:r>
              <a:rPr lang="en-US" sz="2400">
                <a:solidFill>
                  <a:schemeClr val="dk1"/>
                </a:solidFill>
                <a:cs typeface="Arial"/>
              </a:rPr>
              <a:t>Help solve problems on the playground</a:t>
            </a:r>
            <a:endParaRPr lang="en-US" sz="2400">
              <a:solidFill>
                <a:schemeClr val="dk1"/>
              </a:solidFill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defRPr/>
            </a:pPr>
            <a:r>
              <a:rPr lang="en-US" sz="2400">
                <a:solidFill>
                  <a:schemeClr val="dk1"/>
                </a:solidFill>
                <a:cs typeface="Arial"/>
              </a:rPr>
              <a:t>Help younger students be more physically active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defRPr/>
            </a:pPr>
            <a:r>
              <a:rPr lang="en-US" sz="2400">
                <a:solidFill>
                  <a:schemeClr val="dk1"/>
                </a:solidFill>
                <a:cs typeface="Arial"/>
              </a:rPr>
              <a:t>Make new friends</a:t>
            </a:r>
            <a:endParaRPr lang="en-US" sz="2400">
              <a:solidFill>
                <a:schemeClr val="dk1"/>
              </a:solidFill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defRPr/>
            </a:pPr>
            <a:r>
              <a:rPr lang="en-US" sz="2400">
                <a:solidFill>
                  <a:schemeClr val="dk1"/>
                </a:solidFill>
                <a:cs typeface="Arial"/>
              </a:rPr>
              <a:t>Make everyone feel included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defRPr/>
            </a:pPr>
            <a:r>
              <a:rPr lang="en-US" sz="2400">
                <a:solidFill>
                  <a:schemeClr val="dk1"/>
                </a:solidFill>
                <a:cs typeface="Arial"/>
              </a:rPr>
              <a:t>Have fun!</a:t>
            </a:r>
            <a:endParaRPr lang="en-US" sz="2400">
              <a:solidFill>
                <a:schemeClr val="dk1"/>
              </a:solidFill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endParaRPr lang="en-US" sz="240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close up of a word&#10;&#10;Description automatically generated">
            <a:extLst>
              <a:ext uri="{FF2B5EF4-FFF2-40B4-BE49-F238E27FC236}">
                <a16:creationId xmlns:a16="http://schemas.microsoft.com/office/drawing/2014/main" id="{E43F288A-2C80-E610-9416-8A00C15B3D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9112"/>
          <a:stretch/>
        </p:blipFill>
        <p:spPr>
          <a:xfrm>
            <a:off x="1006414" y="810165"/>
            <a:ext cx="10179169" cy="89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8491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21227B1-1586-4CEF-A0F1-E3C7FFBD4A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2059012"/>
            <a:ext cx="12188952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Picture 5" descr="Snow texture wallpaper">
            <a:extLst>
              <a:ext uri="{FF2B5EF4-FFF2-40B4-BE49-F238E27FC236}">
                <a16:creationId xmlns:a16="http://schemas.microsoft.com/office/drawing/2014/main" id="{4C6803F8-1BBE-324A-69B0-67B9CFE7A4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654" b="765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D84F4E6-B3B1-40B7-A8C4-2D1683E6F6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2059012"/>
            <a:ext cx="12188952" cy="1828800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DA4B26-FF05-FFB8-3C5D-77E424EC8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59" y="2166364"/>
            <a:ext cx="11471565" cy="173934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80000"/>
              </a:lnSpc>
            </a:pPr>
            <a:r>
              <a:rPr lang="en-US" sz="7200" b="1" cap="none" spc="-150">
                <a:solidFill>
                  <a:schemeClr val="tx1"/>
                </a:solidFill>
              </a:rPr>
              <a:t>Let’s play a game!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B81D4B-A7B2-4B11-A131-E1B85DFEE4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3887812"/>
            <a:ext cx="12188952" cy="45720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BE032-1094-B914-B526-118E7E4C1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472" y="3913632"/>
            <a:ext cx="11503152" cy="45720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  <a:defRPr/>
            </a:pPr>
            <a:r>
              <a:rPr lang="en-US" sz="2800" b="1">
                <a:ln w="0"/>
                <a:solidFill>
                  <a:schemeClr val="bg1"/>
                </a:solidFill>
              </a:rPr>
              <a:t>Squirrels in the Tree </a:t>
            </a:r>
            <a:endParaRPr lang="en-US" sz="2800" b="1" i="0" u="none" strike="noStrike" cap="none" spc="0" normalizeH="0" baseline="0" noProof="0">
              <a:ln w="0"/>
              <a:solidFill>
                <a:schemeClr val="bg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088328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802923E-ED24-F76F-13C2-3E6A7D9F1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PALS leader commitment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630EF03-E877-90D2-4700-B3F2CBD070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26590" y="1792936"/>
            <a:ext cx="6755639" cy="4424984"/>
          </a:xfrm>
        </p:spPr>
        <p:txBody>
          <a:bodyPr>
            <a:normAutofit/>
          </a:bodyPr>
          <a:lstStyle/>
          <a:p>
            <a:pPr marL="228600" indent="-228600"/>
            <a:r>
              <a:rPr lang="en-US">
                <a:cs typeface="Arial" panose="020B0604020202020204" pitchFamily="34" charset="0"/>
              </a:rPr>
              <a:t>• Invite all students to join in and play the games. </a:t>
            </a:r>
          </a:p>
          <a:p>
            <a:pPr marL="228600" indent="-228600"/>
            <a:r>
              <a:rPr lang="en-US">
                <a:cs typeface="Arial" panose="020B0604020202020204" pitchFamily="34" charset="0"/>
              </a:rPr>
              <a:t>• Lead activities and explain the rules clearly to everyone. </a:t>
            </a:r>
          </a:p>
          <a:p>
            <a:pPr marL="228600" indent="-228600"/>
            <a:r>
              <a:rPr lang="en-US">
                <a:cs typeface="Arial" panose="020B0604020202020204" pitchFamily="34" charset="0"/>
              </a:rPr>
              <a:t>• Make sure I have all the equipment needed for the activity. </a:t>
            </a:r>
          </a:p>
          <a:p>
            <a:pPr marL="228600" indent="-228600"/>
            <a:r>
              <a:rPr lang="en-US">
                <a:cs typeface="Arial" panose="020B0604020202020204" pitchFamily="34" charset="0"/>
              </a:rPr>
              <a:t>• Continue to learn new games. </a:t>
            </a:r>
          </a:p>
          <a:p>
            <a:pPr marL="228600" indent="-228600"/>
            <a:r>
              <a:rPr lang="en-US">
                <a:cs typeface="Arial" panose="020B0604020202020204" pitchFamily="34" charset="0"/>
              </a:rPr>
              <a:t>• Attend PALS leader meetings. </a:t>
            </a:r>
          </a:p>
          <a:p>
            <a:pPr marL="228600" indent="-228600"/>
            <a:r>
              <a:rPr lang="en-US">
                <a:cs typeface="Arial" panose="020B0604020202020204" pitchFamily="34" charset="0"/>
              </a:rPr>
              <a:t>• Be responsible to show up when I am scheduled.  (except for illness). </a:t>
            </a:r>
          </a:p>
          <a:p>
            <a:pPr marL="228600" indent="-228600"/>
            <a:r>
              <a:rPr lang="en-US">
                <a:cs typeface="Arial" panose="020B0604020202020204" pitchFamily="34" charset="0"/>
              </a:rPr>
              <a:t>• Role model fair play, good listening, and fun.</a:t>
            </a:r>
          </a:p>
          <a:p>
            <a:endParaRPr lang="en-US">
              <a:cs typeface="Arial" panose="020B0604020202020204" pitchFamily="34" charset="0"/>
            </a:endParaRPr>
          </a:p>
          <a:p>
            <a:pPr marL="0" indent="228600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834437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 hidden="1">
            <a:extLst>
              <a:ext uri="{FF2B5EF4-FFF2-40B4-BE49-F238E27FC236}">
                <a16:creationId xmlns:a16="http://schemas.microsoft.com/office/drawing/2014/main" id="{0445FC31-CB83-43AC-8F87-224DD2AC7F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7772" y="-20403"/>
            <a:ext cx="11471565" cy="1739347"/>
          </a:xfrm>
        </p:spPr>
        <p:txBody>
          <a:bodyPr/>
          <a:lstStyle/>
          <a:p>
            <a:r>
              <a:rPr lang="en-US"/>
              <a:t>Slide 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BC80EFD-3890-9E7B-8C6C-19917BF6835E}"/>
              </a:ext>
            </a:extLst>
          </p:cNvPr>
          <p:cNvSpPr txBox="1">
            <a:spLocks/>
          </p:cNvSpPr>
          <p:nvPr/>
        </p:nvSpPr>
        <p:spPr>
          <a:xfrm>
            <a:off x="1875067" y="4566971"/>
            <a:ext cx="8673427" cy="1322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[LPHA to customize].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2BDE4D3-E079-C87E-50AD-7E65D2D95060}"/>
              </a:ext>
            </a:extLst>
          </p:cNvPr>
          <p:cNvSpPr txBox="1">
            <a:spLocks/>
          </p:cNvSpPr>
          <p:nvPr/>
        </p:nvSpPr>
        <p:spPr>
          <a:xfrm>
            <a:off x="4953699" y="551506"/>
            <a:ext cx="2538921" cy="661293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LPHAs can add their own logo</a:t>
            </a:r>
            <a:endParaRPr lang="en-US" sz="3200" b="1">
              <a:solidFill>
                <a:schemeClr val="bg2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Picture 6" descr="A group of kids with glasses&#10;&#10;Description automatically generated">
            <a:extLst>
              <a:ext uri="{FF2B5EF4-FFF2-40B4-BE49-F238E27FC236}">
                <a16:creationId xmlns:a16="http://schemas.microsoft.com/office/drawing/2014/main" id="{05421757-8BE3-A7B6-4C7E-7F8BBB574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5154" y="1500291"/>
            <a:ext cx="8737229" cy="440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516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092D6-1948-A6C3-99F0-D8C3C5012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The PALS Motto: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EBD45-CC64-E0EF-6115-166F6B80ED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26590" y="2762864"/>
            <a:ext cx="6755639" cy="345505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defRPr/>
            </a:pPr>
            <a:r>
              <a:rPr lang="en-US" sz="2400">
                <a:solidFill>
                  <a:schemeClr val="dk1"/>
                </a:solidFill>
                <a:cs typeface="Arial"/>
              </a:rPr>
              <a:t>What do you think our motto means?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defRPr/>
            </a:pPr>
            <a:r>
              <a:rPr lang="en-US" sz="2400">
                <a:solidFill>
                  <a:schemeClr val="dk1"/>
                </a:solidFill>
                <a:cs typeface="Arial"/>
              </a:rPr>
              <a:t>How can we demonstrate this motto on the playground as PALS leaders?</a:t>
            </a:r>
          </a:p>
          <a:p>
            <a:endParaRPr lang="en-CA"/>
          </a:p>
        </p:txBody>
      </p:sp>
      <p:pic>
        <p:nvPicPr>
          <p:cNvPr id="5" name="Picture 4" descr="A close-up of a logo&#10;&#10;Description automatically generated">
            <a:extLst>
              <a:ext uri="{FF2B5EF4-FFF2-40B4-BE49-F238E27FC236}">
                <a16:creationId xmlns:a16="http://schemas.microsoft.com/office/drawing/2014/main" id="{E9A03F45-BE3C-F56C-21E5-E3065CE718F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92606" y="1792936"/>
            <a:ext cx="7218251" cy="745548"/>
          </a:xfrm>
          <a:prstGeom prst="rect">
            <a:avLst/>
          </a:prstGeom>
        </p:spPr>
      </p:pic>
      <p:pic>
        <p:nvPicPr>
          <p:cNvPr id="6" name="Picture 5" descr="A group of cartoon kids&#10;&#10;Description automatically generated">
            <a:extLst>
              <a:ext uri="{FF2B5EF4-FFF2-40B4-BE49-F238E27FC236}">
                <a16:creationId xmlns:a16="http://schemas.microsoft.com/office/drawing/2014/main" id="{40C82274-57F4-B812-91D7-22022CD74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3985" y="3746708"/>
            <a:ext cx="4472228" cy="282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834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EC19D-700B-E358-07B0-8F4C9B2C0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9863" y="284176"/>
            <a:ext cx="7192369" cy="1508760"/>
          </a:xfrm>
        </p:spPr>
        <p:txBody>
          <a:bodyPr/>
          <a:lstStyle/>
          <a:p>
            <a:r>
              <a:rPr lang="en-US"/>
              <a:t> BINGO!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1C979F-E34C-6FCB-5701-6CEBFAAB227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>
                <a:solidFill>
                  <a:schemeClr val="dk1"/>
                </a:solidFill>
              </a:rPr>
              <a:t>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204ABA-0A7D-4081-3FC7-6D0A2FDF0C9E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3320215" y="2011680"/>
            <a:ext cx="6358680" cy="4206240"/>
          </a:xfrm>
        </p:spPr>
        <p:txBody>
          <a:bodyPr/>
          <a:lstStyle/>
          <a:p>
            <a:endParaRPr lang="en-CA"/>
          </a:p>
        </p:txBody>
      </p:sp>
      <p:pic>
        <p:nvPicPr>
          <p:cNvPr id="5" name="Picture 4" descr="A screenshot of a bingo game&#10;&#10;Description automatically generated">
            <a:extLst>
              <a:ext uri="{FF2B5EF4-FFF2-40B4-BE49-F238E27FC236}">
                <a16:creationId xmlns:a16="http://schemas.microsoft.com/office/drawing/2014/main" id="{BDE5F73C-FA39-AF22-0721-AF5049509D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79" t="2978" r="-557" b="-248"/>
          <a:stretch/>
        </p:blipFill>
        <p:spPr>
          <a:xfrm>
            <a:off x="6168189" y="484717"/>
            <a:ext cx="5339232" cy="5861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1101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7C80E-A1F9-F01E-1DA7-7EA2F3E4A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Leadership Skills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B4796DB-A732-58E2-D090-CEFC3D45F33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0158" y="1792936"/>
            <a:ext cx="7502217" cy="3788998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51FBD-2BD4-0C59-54E1-713C1F9E7377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13320215" y="2011680"/>
            <a:ext cx="6358680" cy="4206240"/>
          </a:xfrm>
        </p:spPr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076088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6570EC-A7C4-73D7-87C6-F47B7594E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Communication Skills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BAF6BF-B2E2-3791-D895-C29439EFCDF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defRPr/>
            </a:pPr>
            <a:r>
              <a:rPr lang="en-US" sz="2400">
                <a:solidFill>
                  <a:schemeClr val="dk1"/>
                </a:solidFill>
                <a:cs typeface="Arial"/>
              </a:rPr>
              <a:t>Listening: How well I listen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defRPr/>
            </a:pPr>
            <a:r>
              <a:rPr lang="en-US" sz="2400" kern="1200">
                <a:solidFill>
                  <a:schemeClr val="dk1"/>
                </a:solidFill>
                <a:effectLst/>
                <a:cs typeface="Arial"/>
              </a:rPr>
              <a:t>Speaking: What I say and how I say it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defRPr/>
            </a:pPr>
            <a:r>
              <a:rPr lang="en-US" sz="2400">
                <a:solidFill>
                  <a:schemeClr val="dk1"/>
                </a:solidFill>
                <a:cs typeface="Arial"/>
              </a:rPr>
              <a:t>Actions: What I do</a:t>
            </a:r>
          </a:p>
          <a:p>
            <a:pPr>
              <a:spcAft>
                <a:spcPts val="1200"/>
              </a:spcAft>
            </a:pPr>
            <a:endParaRPr lang="en-CA"/>
          </a:p>
        </p:txBody>
      </p:sp>
      <p:pic>
        <p:nvPicPr>
          <p:cNvPr id="6" name="Picture 5" descr="Cartoon of a child&#10;&#10;Description automatically generated">
            <a:extLst>
              <a:ext uri="{FF2B5EF4-FFF2-40B4-BE49-F238E27FC236}">
                <a16:creationId xmlns:a16="http://schemas.microsoft.com/office/drawing/2014/main" id="{ABC425A9-C26D-0FD1-9530-4E1C06358B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161848" y="1757072"/>
            <a:ext cx="2191516" cy="317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6372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BB2625-CB25-29A3-4E60-3A7D8D8BAF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Communication Skills Activity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7465E7-4D48-1E1F-4417-CA79237F64D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endParaRPr lang="en-US" sz="2400">
              <a:solidFill>
                <a:schemeClr val="dk1"/>
              </a:solidFill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en-US" sz="2400">
                <a:solidFill>
                  <a:schemeClr val="dk1"/>
                </a:solidFill>
                <a:cs typeface="Arial"/>
              </a:rPr>
              <a:t>Listening: </a:t>
            </a:r>
            <a:br>
              <a:rPr lang="en-US" sz="2400">
                <a:solidFill>
                  <a:schemeClr val="dk1"/>
                </a:solidFill>
                <a:cs typeface="Arial"/>
              </a:rPr>
            </a:br>
            <a:r>
              <a:rPr lang="en-US" sz="2400">
                <a:solidFill>
                  <a:schemeClr val="dk1"/>
                </a:solidFill>
                <a:cs typeface="Arial"/>
              </a:rPr>
              <a:t>How well I listen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endParaRPr lang="en-US" sz="2400">
              <a:solidFill>
                <a:schemeClr val="dk1"/>
              </a:solidFill>
              <a:latin typeface="Arial"/>
              <a:cs typeface="Arial"/>
            </a:endParaRPr>
          </a:p>
        </p:txBody>
      </p:sp>
      <p:pic>
        <p:nvPicPr>
          <p:cNvPr id="5" name="Picture 4" descr="Cartoon of a child&#10;&#10;Description automatically generated">
            <a:extLst>
              <a:ext uri="{FF2B5EF4-FFF2-40B4-BE49-F238E27FC236}">
                <a16:creationId xmlns:a16="http://schemas.microsoft.com/office/drawing/2014/main" id="{5B205607-3FE5-5AEE-0363-101B16D64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279260" y="2011680"/>
            <a:ext cx="2191516" cy="317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8055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945CC-8DDB-E453-5462-C261160B7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Communication Skills Activity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780B8F-D5EA-A870-E471-FDC3415C93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26590" y="2011680"/>
            <a:ext cx="4154339" cy="4206240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endParaRPr lang="en-US" sz="2400">
              <a:solidFill>
                <a:schemeClr val="dk1"/>
              </a:solidFill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en-US" sz="2400" kern="1200">
                <a:solidFill>
                  <a:schemeClr val="dk1"/>
                </a:solidFill>
                <a:effectLst/>
                <a:cs typeface="Arial"/>
              </a:rPr>
              <a:t>Speaking: </a:t>
            </a:r>
            <a:br>
              <a:rPr lang="en-US" sz="2400" kern="1200">
                <a:solidFill>
                  <a:schemeClr val="dk1"/>
                </a:solidFill>
                <a:effectLst/>
                <a:cs typeface="Arial"/>
              </a:rPr>
            </a:br>
            <a:r>
              <a:rPr lang="en-US" sz="2400" kern="1200">
                <a:solidFill>
                  <a:schemeClr val="dk1"/>
                </a:solidFill>
                <a:effectLst/>
                <a:cs typeface="Arial"/>
              </a:rPr>
              <a:t>What I say and how I say it</a:t>
            </a:r>
          </a:p>
          <a:p>
            <a:endParaRPr lang="en-CA"/>
          </a:p>
        </p:txBody>
      </p:sp>
      <p:pic>
        <p:nvPicPr>
          <p:cNvPr id="7" name="Picture 6" descr="Cartoon of a child&#10;&#10;Description automatically generated">
            <a:extLst>
              <a:ext uri="{FF2B5EF4-FFF2-40B4-BE49-F238E27FC236}">
                <a16:creationId xmlns:a16="http://schemas.microsoft.com/office/drawing/2014/main" id="{3D2F709C-4D44-E556-AD1E-3B290D9CB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664730" y="1892176"/>
            <a:ext cx="3209551" cy="328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0250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2FF5489-356D-BDA5-4983-9DE06CE4F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Communication Skills Activity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F07B2CF-4758-5983-9329-62A580A775D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endParaRPr lang="en-US" sz="2400" kern="1200">
              <a:solidFill>
                <a:schemeClr val="dk1"/>
              </a:solidFill>
              <a:effectLst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en-US" sz="2400">
                <a:solidFill>
                  <a:schemeClr val="dk1"/>
                </a:solidFill>
                <a:cs typeface="Arial"/>
              </a:rPr>
              <a:t>Actions: </a:t>
            </a:r>
            <a:br>
              <a:rPr lang="en-US" sz="2400">
                <a:solidFill>
                  <a:schemeClr val="dk1"/>
                </a:solidFill>
                <a:cs typeface="Arial"/>
              </a:rPr>
            </a:br>
            <a:r>
              <a:rPr lang="en-US" sz="2400">
                <a:solidFill>
                  <a:schemeClr val="dk1"/>
                </a:solidFill>
                <a:cs typeface="Arial"/>
              </a:rPr>
              <a:t>What I do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endParaRPr lang="en-US" sz="2400">
              <a:solidFill>
                <a:schemeClr val="dk1"/>
              </a:solidFill>
              <a:cs typeface="Arial"/>
            </a:endParaRPr>
          </a:p>
        </p:txBody>
      </p:sp>
      <p:pic>
        <p:nvPicPr>
          <p:cNvPr id="11" name="Content Placeholder 10" descr="Cartoon a cartoon of a child&#10;&#10;Description automatically generated">
            <a:extLst>
              <a:ext uri="{FF2B5EF4-FFF2-40B4-BE49-F238E27FC236}">
                <a16:creationId xmlns:a16="http://schemas.microsoft.com/office/drawing/2014/main" id="{CB4D51B6-64ED-C39E-8803-605A30CAE680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 flipH="1">
            <a:off x="7728072" y="1654358"/>
            <a:ext cx="2424457" cy="3549284"/>
          </a:xfrm>
        </p:spPr>
      </p:pic>
    </p:spTree>
    <p:extLst>
      <p:ext uri="{BB962C8B-B14F-4D97-AF65-F5344CB8AC3E}">
        <p14:creationId xmlns:p14="http://schemas.microsoft.com/office/powerpoint/2010/main" val="3271896399"/>
      </p:ext>
    </p:extLst>
  </p:cSld>
  <p:clrMapOvr>
    <a:masterClrMapping/>
  </p:clrMapOvr>
</p:sld>
</file>

<file path=ppt/theme/theme1.xml><?xml version="1.0" encoding="utf-8"?>
<a:theme xmlns:a="http://schemas.openxmlformats.org/drawingml/2006/main" name="Banded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380d94ef-a09f-4694-9f3e-20ef19df6f20" xsi:nil="true"/>
    <_Flow_SignoffStatus xmlns="380d94ef-a09f-4694-9f3e-20ef19df6f20" xsi:nil="true"/>
    <TaxCatchAll xmlns="c2086238-da63-4f55-a3cc-adc0b13f0902" xsi:nil="true"/>
    <lcf76f155ced4ddcb4097134ff3c332f xmlns="380d94ef-a09f-4694-9f3e-20ef19df6f20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95F96BF1EF17B4F82C14EAE901D5873" ma:contentTypeVersion="20" ma:contentTypeDescription="Create a new document." ma:contentTypeScope="" ma:versionID="edd14064195e3e83d340398330669aef">
  <xsd:schema xmlns:xsd="http://www.w3.org/2001/XMLSchema" xmlns:xs="http://www.w3.org/2001/XMLSchema" xmlns:p="http://schemas.microsoft.com/office/2006/metadata/properties" xmlns:ns2="380d94ef-a09f-4694-9f3e-20ef19df6f20" xmlns:ns3="c2086238-da63-4f55-a3cc-adc0b13f0902" targetNamespace="http://schemas.microsoft.com/office/2006/metadata/properties" ma:root="true" ma:fieldsID="eff15883679e53a22352c5d2eab4a7ba" ns2:_="" ns3:_="">
    <xsd:import namespace="380d94ef-a09f-4694-9f3e-20ef19df6f20"/>
    <xsd:import namespace="c2086238-da63-4f55-a3cc-adc0b13f0902"/>
    <xsd:element name="properties">
      <xsd:complexType>
        <xsd:sequence>
          <xsd:element name="documentManagement">
            <xsd:complexType>
              <xsd:all>
                <xsd:element ref="ns2:_Flow_SignoffStatus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0d94ef-a09f-4694-9f3e-20ef19df6f20" elementFormDefault="qualified">
    <xsd:import namespace="http://schemas.microsoft.com/office/2006/documentManagement/types"/>
    <xsd:import namespace="http://schemas.microsoft.com/office/infopath/2007/PartnerControls"/>
    <xsd:element name="_Flow_SignoffStatus" ma:index="3" nillable="true" ma:displayName="Sign-off status" ma:internalName="Sign_x002d_off_x0020_status" ma:readOnly="false">
      <xsd:simpleType>
        <xsd:restriction base="dms:Text"/>
      </xsd:simple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hidden="true" ma:internalName="MediaServiceKeyPoints" ma:readOnly="true">
      <xsd:simpleType>
        <xsd:restriction base="dms:Note"/>
      </xsd:simpleType>
    </xsd:element>
    <xsd:element name="MediaServiceAutoTags" ma:index="12" nillable="true" ma:displayName="Tags" ma:hidden="true" ma:internalName="MediaServiceAutoTags" ma:readOnly="true">
      <xsd:simpleType>
        <xsd:restriction base="dms:Text"/>
      </xsd:simpleType>
    </xsd:element>
    <xsd:element name="MediaServiceOCR" ma:index="13" nillable="true" ma:displayName="Extracted Text" ma:hidden="true" ma:internalName="MediaServiceOCR" ma:readOnly="true">
      <xsd:simpleType>
        <xsd:restriction base="dms:Note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9aef3506-ac66-42b7-b4fb-1569aaa604f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086238-da63-4f55-a3cc-adc0b13f090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hidden="true" ma:internalName="SharedWithDetails" ma:readOnly="true">
      <xsd:simpleType>
        <xsd:restriction base="dms:Note"/>
      </xsd:simpleType>
    </xsd:element>
    <xsd:element name="TaxCatchAll" ma:index="23" nillable="true" ma:displayName="Taxonomy Catch All Column" ma:hidden="true" ma:list="{34ced7d9-34a9-4ded-bf1d-bab14803e787}" ma:internalName="TaxCatchAll" ma:readOnly="false" ma:showField="CatchAllData" ma:web="c2086238-da63-4f55-a3cc-adc0b13f090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A9B77A0-8658-45E5-8D19-245595005394}">
  <ds:schemaRefs>
    <ds:schemaRef ds:uri="380d94ef-a09f-4694-9f3e-20ef19df6f20"/>
    <ds:schemaRef ds:uri="a39fbae5-8acd-4197-b697-b33df72f8641"/>
    <ds:schemaRef ds:uri="c2086238-da63-4f55-a3cc-adc0b13f090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9C4023A-CFE6-4F14-90EB-0663308F0815}">
  <ds:schemaRefs>
    <ds:schemaRef ds:uri="380d94ef-a09f-4694-9f3e-20ef19df6f20"/>
    <ds:schemaRef ds:uri="c2086238-da63-4f55-a3cc-adc0b13f090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9E42AFF-377A-47D3-84EF-20B0692369E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TM03090430[[fn=Banded]]</Template>
  <Application>Microsoft Office PowerPoint</Application>
  <PresentationFormat>Widescreen</PresentationFormat>
  <Slides>22</Slides>
  <Notes>5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Banded</vt:lpstr>
      <vt:lpstr>Slide 1</vt:lpstr>
      <vt:lpstr>PowerPoint Presentation</vt:lpstr>
      <vt:lpstr> The PALS Motto:</vt:lpstr>
      <vt:lpstr> BINGO!</vt:lpstr>
      <vt:lpstr>Leadership Skills</vt:lpstr>
      <vt:lpstr>Communication Skills</vt:lpstr>
      <vt:lpstr>Communication Skills Activity </vt:lpstr>
      <vt:lpstr>Communication Skills Activity </vt:lpstr>
      <vt:lpstr>Communication Skills Activity</vt:lpstr>
      <vt:lpstr>Communicating as a PALS Leader</vt:lpstr>
      <vt:lpstr>Communicating as a PALS Leader</vt:lpstr>
      <vt:lpstr>Communicating as a PALS Leader</vt:lpstr>
      <vt:lpstr>Communicating as a PALS Leader</vt:lpstr>
      <vt:lpstr>Communicating as a PALS Leader</vt:lpstr>
      <vt:lpstr>Conflict Resolution: Strategies</vt:lpstr>
      <vt:lpstr>Conflict Resolution: Steps</vt:lpstr>
      <vt:lpstr>Fair Play</vt:lpstr>
      <vt:lpstr>Let’s play a game!</vt:lpstr>
      <vt:lpstr>Let’s play a game!</vt:lpstr>
      <vt:lpstr>Let’s play a game!</vt:lpstr>
      <vt:lpstr>PALS leader commitment</vt:lpstr>
      <vt:lpstr>Slide 1</vt:lpstr>
    </vt:vector>
  </TitlesOfParts>
  <Company>Simcoe Muskoka District Health Unit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Ross, Stephanie</dc:creator>
  <cp:revision>1</cp:revision>
  <cp:lastPrinted>2023-11-01T16:56:17Z</cp:lastPrinted>
  <dcterms:created xsi:type="dcterms:W3CDTF">2023-10-19T18:54:27Z</dcterms:created>
  <dcterms:modified xsi:type="dcterms:W3CDTF">2024-07-30T15:13:52Z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0x010100F95F96BF1EF17B4F82C14EAE901D5873</vt:lpwstr>
  </property>
  <property fmtid="{D5CDD505-2E9C-101B-9397-08002B2CF9AE}" pid="3" name="MediaServiceImageTags">
    <vt:lpwstr/>
  </property>
</Properties>
</file>